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
  </p:notesMasterIdLst>
  <p:sldIdLst>
    <p:sldId id="263" r:id="rId2"/>
  </p:sldIdLst>
  <p:sldSz cx="7772400" cy="100584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9"/>
    <p:restoredTop sz="93662"/>
  </p:normalViewPr>
  <p:slideViewPr>
    <p:cSldViewPr snapToGrid="0" snapToObjects="1">
      <p:cViewPr varScale="1">
        <p:scale>
          <a:sx n="48" d="100"/>
          <a:sy n="48" d="100"/>
        </p:scale>
        <p:origin x="852" y="60"/>
      </p:cViewPr>
      <p:guideLst>
        <p:guide orient="horz" pos="3168"/>
        <p:guide pos="2448"/>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1F799C1-A072-9E45-BC43-64777264FE15}" type="datetimeFigureOut">
              <a:t>11/23/2018</a:t>
            </a:fld>
            <a:endParaRPr lang="en-US"/>
          </a:p>
        </p:txBody>
      </p:sp>
      <p:sp>
        <p:nvSpPr>
          <p:cNvPr id="4" name="Slide Image Placeholder 3"/>
          <p:cNvSpPr>
            <a:spLocks noGrp="1" noRot="1" noChangeAspect="1"/>
          </p:cNvSpPr>
          <p:nvPr>
            <p:ph type="sldImg" idx="2"/>
          </p:nvPr>
        </p:nvSpPr>
        <p:spPr>
          <a:xfrm>
            <a:off x="2103438" y="685800"/>
            <a:ext cx="2651125"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B971B38-72EE-EB42-BA13-EB7F2092E257}" type="slidenum">
              <a:t>‹#›</a:t>
            </a:fld>
            <a:endParaRPr lang="en-US"/>
          </a:p>
        </p:txBody>
      </p:sp>
    </p:spTree>
    <p:extLst>
      <p:ext uri="{BB962C8B-B14F-4D97-AF65-F5344CB8AC3E}">
        <p14:creationId xmlns:p14="http://schemas.microsoft.com/office/powerpoint/2010/main" val="1930843287"/>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The text is editable, so you can change the wording if regulations change especially concerning the exploring target, steel core ammo and tracer ammunition Make sure the bullets line up if you revise the text. You can also switch</a:t>
            </a:r>
            <a:r>
              <a:rPr lang="en-US" baseline="0"/>
              <a:t> out logos and contact information. </a:t>
            </a:r>
            <a:endParaRPr lang="en-US"/>
          </a:p>
        </p:txBody>
      </p:sp>
      <p:sp>
        <p:nvSpPr>
          <p:cNvPr id="4" name="Slide Number Placeholder 3"/>
          <p:cNvSpPr>
            <a:spLocks noGrp="1"/>
          </p:cNvSpPr>
          <p:nvPr>
            <p:ph type="sldNum" sz="quarter" idx="10"/>
          </p:nvPr>
        </p:nvSpPr>
        <p:spPr/>
        <p:txBody>
          <a:bodyPr/>
          <a:lstStyle/>
          <a:p>
            <a:fld id="{3B971B38-72EE-EB42-BA13-EB7F2092E257}" type="slidenum">
              <a:t>1</a:t>
            </a:fld>
            <a:endParaRPr lang="en-US"/>
          </a:p>
        </p:txBody>
      </p:sp>
    </p:spTree>
    <p:extLst>
      <p:ext uri="{BB962C8B-B14F-4D97-AF65-F5344CB8AC3E}">
        <p14:creationId xmlns:p14="http://schemas.microsoft.com/office/powerpoint/2010/main" val="32514209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82930" y="3124624"/>
            <a:ext cx="6606540" cy="2156037"/>
          </a:xfrm>
        </p:spPr>
        <p:txBody>
          <a:bodyPr/>
          <a:lstStyle/>
          <a:p>
            <a:r>
              <a:rPr lang="en-US"/>
              <a:t>Click to edit Master title style</a:t>
            </a:r>
          </a:p>
        </p:txBody>
      </p:sp>
      <p:sp>
        <p:nvSpPr>
          <p:cNvPr id="3" name="Subtitle 2"/>
          <p:cNvSpPr>
            <a:spLocks noGrp="1"/>
          </p:cNvSpPr>
          <p:nvPr>
            <p:ph type="subTitle" idx="1"/>
          </p:nvPr>
        </p:nvSpPr>
        <p:spPr>
          <a:xfrm>
            <a:off x="1165860" y="5699760"/>
            <a:ext cx="5440680" cy="257048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2C2C2C90-0CFA-6C40-B813-2A4312F2C21B}" type="datetimeFigureOut">
              <a:rPr lang="en-US" smtClean="0"/>
              <a:t>11/23/2018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B3F0BF-F941-2C42-B801-03991C2830B9}" type="slidenum">
              <a:rPr lang="en-US" smtClean="0"/>
              <a:t>‹#›</a:t>
            </a:fld>
            <a:endParaRPr lang="en-US"/>
          </a:p>
        </p:txBody>
      </p:sp>
    </p:spTree>
    <p:extLst>
      <p:ext uri="{BB962C8B-B14F-4D97-AF65-F5344CB8AC3E}">
        <p14:creationId xmlns:p14="http://schemas.microsoft.com/office/powerpoint/2010/main" val="11693890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C2C2C90-0CFA-6C40-B813-2A4312F2C21B}" type="datetimeFigureOut">
              <a:rPr lang="en-US" smtClean="0"/>
              <a:t>11/23/2018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B3F0BF-F941-2C42-B801-03991C2830B9}" type="slidenum">
              <a:rPr lang="en-US" smtClean="0"/>
              <a:t>‹#›</a:t>
            </a:fld>
            <a:endParaRPr lang="en-US"/>
          </a:p>
        </p:txBody>
      </p:sp>
    </p:spTree>
    <p:extLst>
      <p:ext uri="{BB962C8B-B14F-4D97-AF65-F5344CB8AC3E}">
        <p14:creationId xmlns:p14="http://schemas.microsoft.com/office/powerpoint/2010/main" val="21420283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790281" y="591397"/>
            <a:ext cx="1485662" cy="1258697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30598" y="591397"/>
            <a:ext cx="4330144" cy="1258697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C2C2C90-0CFA-6C40-B813-2A4312F2C21B}" type="datetimeFigureOut">
              <a:rPr lang="en-US" smtClean="0"/>
              <a:t>11/23/2018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B3F0BF-F941-2C42-B801-03991C2830B9}" type="slidenum">
              <a:rPr lang="en-US" smtClean="0"/>
              <a:t>‹#›</a:t>
            </a:fld>
            <a:endParaRPr lang="en-US"/>
          </a:p>
        </p:txBody>
      </p:sp>
    </p:spTree>
    <p:extLst>
      <p:ext uri="{BB962C8B-B14F-4D97-AF65-F5344CB8AC3E}">
        <p14:creationId xmlns:p14="http://schemas.microsoft.com/office/powerpoint/2010/main" val="31363038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C2C2C90-0CFA-6C40-B813-2A4312F2C21B}" type="datetimeFigureOut">
              <a:rPr lang="en-US" smtClean="0"/>
              <a:t>11/23/2018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B3F0BF-F941-2C42-B801-03991C2830B9}" type="slidenum">
              <a:rPr lang="en-US" smtClean="0"/>
              <a:t>‹#›</a:t>
            </a:fld>
            <a:endParaRPr lang="en-US"/>
          </a:p>
        </p:txBody>
      </p:sp>
    </p:spTree>
    <p:extLst>
      <p:ext uri="{BB962C8B-B14F-4D97-AF65-F5344CB8AC3E}">
        <p14:creationId xmlns:p14="http://schemas.microsoft.com/office/powerpoint/2010/main" val="10023731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13966" y="6463454"/>
            <a:ext cx="6606540" cy="1997710"/>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613966" y="4263180"/>
            <a:ext cx="6606540" cy="2200274"/>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C2C2C90-0CFA-6C40-B813-2A4312F2C21B}" type="datetimeFigureOut">
              <a:rPr lang="en-US" smtClean="0"/>
              <a:t>11/23/2018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B3F0BF-F941-2C42-B801-03991C2830B9}" type="slidenum">
              <a:rPr lang="en-US" smtClean="0"/>
              <a:t>‹#›</a:t>
            </a:fld>
            <a:endParaRPr lang="en-US"/>
          </a:p>
        </p:txBody>
      </p:sp>
    </p:spTree>
    <p:extLst>
      <p:ext uri="{BB962C8B-B14F-4D97-AF65-F5344CB8AC3E}">
        <p14:creationId xmlns:p14="http://schemas.microsoft.com/office/powerpoint/2010/main" val="31739054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30597" y="3441277"/>
            <a:ext cx="2907903" cy="973709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3368040" y="3441277"/>
            <a:ext cx="2907904" cy="973709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C2C2C90-0CFA-6C40-B813-2A4312F2C21B}" type="datetimeFigureOut">
              <a:rPr lang="en-US" smtClean="0"/>
              <a:t>11/23/2018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FB3F0BF-F941-2C42-B801-03991C2830B9}" type="slidenum">
              <a:rPr lang="en-US" smtClean="0"/>
              <a:t>‹#›</a:t>
            </a:fld>
            <a:endParaRPr lang="en-US"/>
          </a:p>
        </p:txBody>
      </p:sp>
    </p:spTree>
    <p:extLst>
      <p:ext uri="{BB962C8B-B14F-4D97-AF65-F5344CB8AC3E}">
        <p14:creationId xmlns:p14="http://schemas.microsoft.com/office/powerpoint/2010/main" val="26273469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8620" y="402802"/>
            <a:ext cx="6995160" cy="16764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388620" y="2251499"/>
            <a:ext cx="3434160" cy="93831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388620" y="3189817"/>
            <a:ext cx="3434160" cy="579522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948272" y="2251499"/>
            <a:ext cx="3435509" cy="93831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3948272" y="3189817"/>
            <a:ext cx="3435509" cy="579522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C2C2C90-0CFA-6C40-B813-2A4312F2C21B}" type="datetimeFigureOut">
              <a:rPr lang="en-US" smtClean="0"/>
              <a:t>11/23/2018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FB3F0BF-F941-2C42-B801-03991C2830B9}" type="slidenum">
              <a:rPr lang="en-US" smtClean="0"/>
              <a:t>‹#›</a:t>
            </a:fld>
            <a:endParaRPr lang="en-US"/>
          </a:p>
        </p:txBody>
      </p:sp>
    </p:spTree>
    <p:extLst>
      <p:ext uri="{BB962C8B-B14F-4D97-AF65-F5344CB8AC3E}">
        <p14:creationId xmlns:p14="http://schemas.microsoft.com/office/powerpoint/2010/main" val="10206964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C2C2C90-0CFA-6C40-B813-2A4312F2C21B}" type="datetimeFigureOut">
              <a:rPr lang="en-US" smtClean="0"/>
              <a:t>11/23/2018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FB3F0BF-F941-2C42-B801-03991C2830B9}" type="slidenum">
              <a:rPr lang="en-US" smtClean="0"/>
              <a:t>‹#›</a:t>
            </a:fld>
            <a:endParaRPr lang="en-US"/>
          </a:p>
        </p:txBody>
      </p:sp>
    </p:spTree>
    <p:extLst>
      <p:ext uri="{BB962C8B-B14F-4D97-AF65-F5344CB8AC3E}">
        <p14:creationId xmlns:p14="http://schemas.microsoft.com/office/powerpoint/2010/main" val="2731824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C2C2C90-0CFA-6C40-B813-2A4312F2C21B}" type="datetimeFigureOut">
              <a:rPr lang="en-US" smtClean="0"/>
              <a:t>11/23/2018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FB3F0BF-F941-2C42-B801-03991C2830B9}" type="slidenum">
              <a:rPr lang="en-US" smtClean="0"/>
              <a:t>‹#›</a:t>
            </a:fld>
            <a:endParaRPr lang="en-US"/>
          </a:p>
        </p:txBody>
      </p:sp>
    </p:spTree>
    <p:extLst>
      <p:ext uri="{BB962C8B-B14F-4D97-AF65-F5344CB8AC3E}">
        <p14:creationId xmlns:p14="http://schemas.microsoft.com/office/powerpoint/2010/main" val="3725262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88620" y="400473"/>
            <a:ext cx="2557066" cy="170434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038792" y="400474"/>
            <a:ext cx="4344988" cy="858456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88620" y="2104814"/>
            <a:ext cx="2557066" cy="688022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C2C2C90-0CFA-6C40-B813-2A4312F2C21B}" type="datetimeFigureOut">
              <a:rPr lang="en-US" smtClean="0"/>
              <a:t>11/23/2018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FB3F0BF-F941-2C42-B801-03991C2830B9}" type="slidenum">
              <a:rPr lang="en-US" smtClean="0"/>
              <a:t>‹#›</a:t>
            </a:fld>
            <a:endParaRPr lang="en-US"/>
          </a:p>
        </p:txBody>
      </p:sp>
    </p:spTree>
    <p:extLst>
      <p:ext uri="{BB962C8B-B14F-4D97-AF65-F5344CB8AC3E}">
        <p14:creationId xmlns:p14="http://schemas.microsoft.com/office/powerpoint/2010/main" val="20356510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23445" y="7040880"/>
            <a:ext cx="4663440" cy="831216"/>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523445" y="898737"/>
            <a:ext cx="4663440" cy="603504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523445" y="7872096"/>
            <a:ext cx="4663440" cy="118046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C2C2C90-0CFA-6C40-B813-2A4312F2C21B}" type="datetimeFigureOut">
              <a:rPr lang="en-US" smtClean="0"/>
              <a:t>11/23/2018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FB3F0BF-F941-2C42-B801-03991C2830B9}" type="slidenum">
              <a:rPr lang="en-US" smtClean="0"/>
              <a:t>‹#›</a:t>
            </a:fld>
            <a:endParaRPr lang="en-US"/>
          </a:p>
        </p:txBody>
      </p:sp>
    </p:spTree>
    <p:extLst>
      <p:ext uri="{BB962C8B-B14F-4D97-AF65-F5344CB8AC3E}">
        <p14:creationId xmlns:p14="http://schemas.microsoft.com/office/powerpoint/2010/main" val="35109667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8620" y="402802"/>
            <a:ext cx="6995160" cy="16764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388620" y="2346961"/>
            <a:ext cx="6995160" cy="663807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388620" y="9322647"/>
            <a:ext cx="1813560" cy="535517"/>
          </a:xfrm>
          <a:prstGeom prst="rect">
            <a:avLst/>
          </a:prstGeom>
        </p:spPr>
        <p:txBody>
          <a:bodyPr vert="horz" lIns="91440" tIns="45720" rIns="91440" bIns="45720" rtlCol="0" anchor="ctr"/>
          <a:lstStyle>
            <a:lvl1pPr algn="l">
              <a:defRPr sz="1200">
                <a:solidFill>
                  <a:schemeClr val="tx1">
                    <a:tint val="75000"/>
                  </a:schemeClr>
                </a:solidFill>
              </a:defRPr>
            </a:lvl1pPr>
          </a:lstStyle>
          <a:p>
            <a:fld id="{2C2C2C90-0CFA-6C40-B813-2A4312F2C21B}" type="datetimeFigureOut">
              <a:rPr lang="en-US" smtClean="0"/>
              <a:t>11/23/2018</a:t>
            </a:fld>
            <a:endParaRPr lang="en-US"/>
          </a:p>
        </p:txBody>
      </p:sp>
      <p:sp>
        <p:nvSpPr>
          <p:cNvPr id="5" name="Footer Placeholder 4"/>
          <p:cNvSpPr>
            <a:spLocks noGrp="1"/>
          </p:cNvSpPr>
          <p:nvPr>
            <p:ph type="ftr" sz="quarter" idx="3"/>
          </p:nvPr>
        </p:nvSpPr>
        <p:spPr>
          <a:xfrm>
            <a:off x="2655570" y="9322647"/>
            <a:ext cx="2461260" cy="53551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570220" y="9322647"/>
            <a:ext cx="1813560" cy="535517"/>
          </a:xfrm>
          <a:prstGeom prst="rect">
            <a:avLst/>
          </a:prstGeom>
        </p:spPr>
        <p:txBody>
          <a:bodyPr vert="horz" lIns="91440" tIns="45720" rIns="91440" bIns="45720" rtlCol="0" anchor="ctr"/>
          <a:lstStyle>
            <a:lvl1pPr algn="r">
              <a:defRPr sz="1200">
                <a:solidFill>
                  <a:schemeClr val="tx1">
                    <a:tint val="75000"/>
                  </a:schemeClr>
                </a:solidFill>
              </a:defRPr>
            </a:lvl1pPr>
          </a:lstStyle>
          <a:p>
            <a:fld id="{1FB3F0BF-F941-2C42-B801-03991C2830B9}" type="slidenum">
              <a:rPr lang="en-US" smtClean="0"/>
              <a:t>‹#›</a:t>
            </a:fld>
            <a:endParaRPr lang="en-US"/>
          </a:p>
        </p:txBody>
      </p:sp>
    </p:spTree>
    <p:extLst>
      <p:ext uri="{BB962C8B-B14F-4D97-AF65-F5344CB8AC3E}">
        <p14:creationId xmlns:p14="http://schemas.microsoft.com/office/powerpoint/2010/main" val="16988701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 id="{CC53387D-FD66-7944-96AA-564DF879887F}"/>
              </a:ext>
            </a:extLst>
          </p:cNvPr>
          <p:cNvSpPr>
            <a:spLocks noGrp="1"/>
          </p:cNvSpPr>
          <p:nvPr>
            <p:ph type="ctrTitle"/>
          </p:nvPr>
        </p:nvSpPr>
        <p:spPr/>
        <p:txBody>
          <a:bodyPr/>
          <a:lstStyle/>
          <a:p>
            <a:r>
              <a:rPr lang="en-US" dirty="0"/>
              <a:t>Prevent wildfires plain</a:t>
            </a:r>
            <a:br>
              <a:rPr lang="en-US" dirty="0"/>
            </a:br>
            <a:endParaRPr lang="en-US" dirty="0"/>
          </a:p>
        </p:txBody>
      </p:sp>
      <p:pic>
        <p:nvPicPr>
          <p:cNvPr id="16" name="back" descr="Brown border with target sheet on a post, in front of a rock and spark near burning grass in background." title="Prevent Wildfire While Target Shoot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2100" y="292100"/>
            <a:ext cx="7174992" cy="9460992"/>
          </a:xfrm>
          <a:prstGeom prst="rect">
            <a:avLst/>
          </a:prstGeom>
        </p:spPr>
      </p:pic>
      <p:pic>
        <p:nvPicPr>
          <p:cNvPr id="31" name="prevent" descr="Prevent wildfires while target shooting" title="Prevent wildfires while target shooti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7700" y="816495"/>
            <a:ext cx="6473952" cy="1399032"/>
          </a:xfrm>
          <a:prstGeom prst="rect">
            <a:avLst/>
          </a:prstGeom>
        </p:spPr>
      </p:pic>
      <p:pic>
        <p:nvPicPr>
          <p:cNvPr id="22" name="bullet" descr="Bullet, decorative element&#10;" title="Bullet, decorative element"/>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19479" y="2482008"/>
            <a:ext cx="387096" cy="365760"/>
          </a:xfrm>
          <a:prstGeom prst="rect">
            <a:avLst/>
          </a:prstGeom>
        </p:spPr>
      </p:pic>
      <p:pic>
        <p:nvPicPr>
          <p:cNvPr id="23" name="bullet" descr="Bullet, decorative element" title="Bullet, decorative element"/>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19479" y="3286051"/>
            <a:ext cx="387096" cy="365760"/>
          </a:xfrm>
          <a:prstGeom prst="rect">
            <a:avLst/>
          </a:prstGeom>
        </p:spPr>
      </p:pic>
      <p:pic>
        <p:nvPicPr>
          <p:cNvPr id="24" name="bullet" descr="Bullet, decorative element" title="Bullet, decorative element"/>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19479" y="3943384"/>
            <a:ext cx="387096" cy="365760"/>
          </a:xfrm>
          <a:prstGeom prst="rect">
            <a:avLst/>
          </a:prstGeom>
        </p:spPr>
      </p:pic>
      <p:sp>
        <p:nvSpPr>
          <p:cNvPr id="21" name="bring"/>
          <p:cNvSpPr txBox="1"/>
          <p:nvPr/>
        </p:nvSpPr>
        <p:spPr>
          <a:xfrm>
            <a:off x="1301655" y="2449808"/>
            <a:ext cx="2557575" cy="2200602"/>
          </a:xfrm>
          <a:prstGeom prst="rect">
            <a:avLst/>
          </a:prstGeom>
          <a:noFill/>
        </p:spPr>
        <p:txBody>
          <a:bodyPr wrap="square" lIns="0" tIns="0" rIns="0" bIns="0" rtlCol="0">
            <a:spAutoFit/>
          </a:bodyPr>
          <a:lstStyle/>
          <a:p>
            <a:pPr>
              <a:spcBef>
                <a:spcPts val="900"/>
              </a:spcBef>
            </a:pPr>
            <a:r>
              <a:rPr lang="en-US" sz="1600" dirty="0"/>
              <a:t>Bring a shovel and water or fire extinguisher to put out a fire. </a:t>
            </a:r>
          </a:p>
          <a:p>
            <a:pPr>
              <a:spcBef>
                <a:spcPts val="900"/>
              </a:spcBef>
            </a:pPr>
            <a:r>
              <a:rPr lang="en-US" sz="1600" dirty="0"/>
              <a:t>Place your targets on dirt or gravel, away from grass. </a:t>
            </a:r>
          </a:p>
          <a:p>
            <a:pPr>
              <a:spcBef>
                <a:spcPts val="900"/>
              </a:spcBef>
            </a:pPr>
            <a:r>
              <a:rPr lang="en-US" sz="1600" dirty="0"/>
              <a:t>If fire danger is high, consider shooting at an established outdoor or indoor range.</a:t>
            </a:r>
          </a:p>
        </p:txBody>
      </p:sp>
      <p:pic>
        <p:nvPicPr>
          <p:cNvPr id="25" name="bullet" descr="Bullet, decorative element" title="Bullet, decorative element"/>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160097" y="2483367"/>
            <a:ext cx="387096" cy="365760"/>
          </a:xfrm>
          <a:prstGeom prst="rect">
            <a:avLst/>
          </a:prstGeom>
        </p:spPr>
      </p:pic>
      <p:pic>
        <p:nvPicPr>
          <p:cNvPr id="26" name="bullet" descr="Bullet, decorative element" title="Bullet, decorative element"/>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163611" y="3128571"/>
            <a:ext cx="387096" cy="365760"/>
          </a:xfrm>
          <a:prstGeom prst="rect">
            <a:avLst/>
          </a:prstGeom>
        </p:spPr>
      </p:pic>
      <p:pic>
        <p:nvPicPr>
          <p:cNvPr id="28" name="bullet" descr="Bullet, decorative element" title="Bullet, decorative element"/>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163611" y="3971408"/>
            <a:ext cx="387096" cy="365760"/>
          </a:xfrm>
          <a:prstGeom prst="rect">
            <a:avLst/>
          </a:prstGeom>
        </p:spPr>
      </p:pic>
      <p:pic>
        <p:nvPicPr>
          <p:cNvPr id="29" name="bullet" descr="Bullet, decorative element" title="Bullet, decorative element"/>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160097" y="4574495"/>
            <a:ext cx="387096" cy="365760"/>
          </a:xfrm>
          <a:prstGeom prst="rect">
            <a:avLst/>
          </a:prstGeom>
        </p:spPr>
      </p:pic>
      <p:sp>
        <p:nvSpPr>
          <p:cNvPr id="27" name="dont"/>
          <p:cNvSpPr txBox="1"/>
          <p:nvPr/>
        </p:nvSpPr>
        <p:spPr>
          <a:xfrm>
            <a:off x="4639798" y="2482008"/>
            <a:ext cx="2481854" cy="2562240"/>
          </a:xfrm>
          <a:prstGeom prst="rect">
            <a:avLst/>
          </a:prstGeom>
          <a:noFill/>
        </p:spPr>
        <p:txBody>
          <a:bodyPr wrap="square" lIns="0" tIns="0" rIns="0" bIns="0" rtlCol="0">
            <a:spAutoFit/>
          </a:bodyPr>
          <a:lstStyle/>
          <a:p>
            <a:pPr>
              <a:spcBef>
                <a:spcPts val="900"/>
              </a:spcBef>
            </a:pPr>
            <a:r>
              <a:rPr lang="en-US" sz="1600" dirty="0"/>
              <a:t>Don’t shoot with steel core ammo. </a:t>
            </a:r>
          </a:p>
          <a:p>
            <a:pPr>
              <a:spcBef>
                <a:spcPts val="900"/>
              </a:spcBef>
            </a:pPr>
            <a:r>
              <a:rPr lang="en-US" sz="1600" dirty="0"/>
              <a:t>Exploding targets, tracer ammo and incendiary ammo are illegal on public lands.</a:t>
            </a:r>
          </a:p>
          <a:p>
            <a:pPr>
              <a:spcBef>
                <a:spcPts val="900"/>
              </a:spcBef>
            </a:pPr>
            <a:r>
              <a:rPr lang="en-US" sz="1600" dirty="0"/>
              <a:t>Don’t shoot trash like TVs or other appliances.</a:t>
            </a:r>
          </a:p>
          <a:p>
            <a:pPr>
              <a:spcBef>
                <a:spcPts val="900"/>
              </a:spcBef>
            </a:pPr>
            <a:r>
              <a:rPr lang="en-US" sz="1600" dirty="0"/>
              <a:t>Don’t smoke or park near dry grass. </a:t>
            </a:r>
          </a:p>
        </p:txBody>
      </p:sp>
      <p:pic>
        <p:nvPicPr>
          <p:cNvPr id="19" name="fs logo" descr="Forest Service Shield" title="Forest Service Shield"/>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53486" y="8639909"/>
            <a:ext cx="947962" cy="1009423"/>
          </a:xfrm>
          <a:prstGeom prst="rect">
            <a:avLst/>
          </a:prstGeom>
        </p:spPr>
      </p:pic>
      <p:sp>
        <p:nvSpPr>
          <p:cNvPr id="30" name="address"/>
          <p:cNvSpPr txBox="1"/>
          <p:nvPr/>
        </p:nvSpPr>
        <p:spPr>
          <a:xfrm>
            <a:off x="1650205" y="8805565"/>
            <a:ext cx="2989593" cy="646331"/>
          </a:xfrm>
          <a:prstGeom prst="rect">
            <a:avLst/>
          </a:prstGeom>
          <a:noFill/>
        </p:spPr>
        <p:txBody>
          <a:bodyPr wrap="square" lIns="0" tIns="0" rIns="0" bIns="0" rtlCol="0">
            <a:spAutoFit/>
          </a:bodyPr>
          <a:lstStyle/>
          <a:p>
            <a:pPr algn="ctr"/>
            <a:r>
              <a:rPr lang="en-US" sz="1400" dirty="0">
                <a:solidFill>
                  <a:schemeClr val="bg1"/>
                </a:solidFill>
              </a:rPr>
              <a:t>Rogue River-Siskiyou National Forest</a:t>
            </a:r>
          </a:p>
          <a:p>
            <a:pPr algn="ctr"/>
            <a:r>
              <a:rPr lang="en-US" sz="1400" dirty="0">
                <a:solidFill>
                  <a:schemeClr val="bg1"/>
                </a:solidFill>
              </a:rPr>
              <a:t>3040 Biddle Road | Medford, OR</a:t>
            </a:r>
          </a:p>
          <a:p>
            <a:pPr algn="ctr"/>
            <a:r>
              <a:rPr lang="en-US" sz="1400" dirty="0">
                <a:solidFill>
                  <a:schemeClr val="bg1"/>
                </a:solidFill>
              </a:rPr>
              <a:t>541-618-2200</a:t>
            </a:r>
          </a:p>
        </p:txBody>
      </p:sp>
      <p:pic>
        <p:nvPicPr>
          <p:cNvPr id="32" name="sign" descr="Rogue River-Siskiyou National Forest portal sign" title="Rogue River-Siskiyou National Forest portal sign"/>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639798" y="7724876"/>
            <a:ext cx="2647059" cy="1830065"/>
          </a:xfrm>
          <a:prstGeom prst="rect">
            <a:avLst/>
          </a:prstGeom>
        </p:spPr>
      </p:pic>
    </p:spTree>
    <p:extLst>
      <p:ext uri="{BB962C8B-B14F-4D97-AF65-F5344CB8AC3E}">
        <p14:creationId xmlns:p14="http://schemas.microsoft.com/office/powerpoint/2010/main" val="193580835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589</TotalTime>
  <Words>144</Words>
  <Application>Microsoft Office PowerPoint</Application>
  <PresentationFormat>Custom</PresentationFormat>
  <Paragraphs>13</Paragraphs>
  <Slides>1</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vt:i4>
      </vt:variant>
    </vt:vector>
  </HeadingPairs>
  <TitlesOfParts>
    <vt:vector size="4" baseType="lpstr">
      <vt:lpstr>Arial</vt:lpstr>
      <vt:lpstr>Calibri</vt:lpstr>
      <vt:lpstr>Office Theme</vt:lpstr>
      <vt:lpstr>Prevent wildfires plain </vt:lpstr>
    </vt:vector>
  </TitlesOfParts>
  <Company>US Forest Service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Gwen Hensley</dc:creator>
  <cp:lastModifiedBy>Shaffer, Deana M -FS</cp:lastModifiedBy>
  <cp:revision>35</cp:revision>
  <dcterms:created xsi:type="dcterms:W3CDTF">2015-07-04T22:40:49Z</dcterms:created>
  <dcterms:modified xsi:type="dcterms:W3CDTF">2018-11-23T18:17:41Z</dcterms:modified>
</cp:coreProperties>
</file>