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Lst>
  <p:sldSz cx="10058400" cy="15544800"/>
  <p:notesSz cx="6858000" cy="9144000"/>
  <p:defaultTextStyle>
    <a:defPPr>
      <a:defRPr lang="en-US"/>
    </a:defPPr>
    <a:lvl1pPr marL="0" algn="l" defTabSz="731520" rtl="0" eaLnBrk="1" latinLnBrk="0" hangingPunct="1">
      <a:defRPr sz="2900" kern="1200">
        <a:solidFill>
          <a:schemeClr val="tx1"/>
        </a:solidFill>
        <a:latin typeface="+mn-lt"/>
        <a:ea typeface="+mn-ea"/>
        <a:cs typeface="+mn-cs"/>
      </a:defRPr>
    </a:lvl1pPr>
    <a:lvl2pPr marL="731520" algn="l" defTabSz="731520" rtl="0" eaLnBrk="1" latinLnBrk="0" hangingPunct="1">
      <a:defRPr sz="2900" kern="1200">
        <a:solidFill>
          <a:schemeClr val="tx1"/>
        </a:solidFill>
        <a:latin typeface="+mn-lt"/>
        <a:ea typeface="+mn-ea"/>
        <a:cs typeface="+mn-cs"/>
      </a:defRPr>
    </a:lvl2pPr>
    <a:lvl3pPr marL="1463040" algn="l" defTabSz="731520" rtl="0" eaLnBrk="1" latinLnBrk="0" hangingPunct="1">
      <a:defRPr sz="2900" kern="1200">
        <a:solidFill>
          <a:schemeClr val="tx1"/>
        </a:solidFill>
        <a:latin typeface="+mn-lt"/>
        <a:ea typeface="+mn-ea"/>
        <a:cs typeface="+mn-cs"/>
      </a:defRPr>
    </a:lvl3pPr>
    <a:lvl4pPr marL="2194560" algn="l" defTabSz="731520" rtl="0" eaLnBrk="1" latinLnBrk="0" hangingPunct="1">
      <a:defRPr sz="2900" kern="1200">
        <a:solidFill>
          <a:schemeClr val="tx1"/>
        </a:solidFill>
        <a:latin typeface="+mn-lt"/>
        <a:ea typeface="+mn-ea"/>
        <a:cs typeface="+mn-cs"/>
      </a:defRPr>
    </a:lvl4pPr>
    <a:lvl5pPr marL="2926080" algn="l" defTabSz="731520" rtl="0" eaLnBrk="1" latinLnBrk="0" hangingPunct="1">
      <a:defRPr sz="2900" kern="1200">
        <a:solidFill>
          <a:schemeClr val="tx1"/>
        </a:solidFill>
        <a:latin typeface="+mn-lt"/>
        <a:ea typeface="+mn-ea"/>
        <a:cs typeface="+mn-cs"/>
      </a:defRPr>
    </a:lvl5pPr>
    <a:lvl6pPr marL="3657600" algn="l" defTabSz="731520" rtl="0" eaLnBrk="1" latinLnBrk="0" hangingPunct="1">
      <a:defRPr sz="2900" kern="1200">
        <a:solidFill>
          <a:schemeClr val="tx1"/>
        </a:solidFill>
        <a:latin typeface="+mn-lt"/>
        <a:ea typeface="+mn-ea"/>
        <a:cs typeface="+mn-cs"/>
      </a:defRPr>
    </a:lvl6pPr>
    <a:lvl7pPr marL="4389120" algn="l" defTabSz="731520" rtl="0" eaLnBrk="1" latinLnBrk="0" hangingPunct="1">
      <a:defRPr sz="2900" kern="1200">
        <a:solidFill>
          <a:schemeClr val="tx1"/>
        </a:solidFill>
        <a:latin typeface="+mn-lt"/>
        <a:ea typeface="+mn-ea"/>
        <a:cs typeface="+mn-cs"/>
      </a:defRPr>
    </a:lvl7pPr>
    <a:lvl8pPr marL="5120640" algn="l" defTabSz="731520" rtl="0" eaLnBrk="1" latinLnBrk="0" hangingPunct="1">
      <a:defRPr sz="2900" kern="1200">
        <a:solidFill>
          <a:schemeClr val="tx1"/>
        </a:solidFill>
        <a:latin typeface="+mn-lt"/>
        <a:ea typeface="+mn-ea"/>
        <a:cs typeface="+mn-cs"/>
      </a:defRPr>
    </a:lvl8pPr>
    <a:lvl9pPr marL="5852160" algn="l" defTabSz="731520" rtl="0" eaLnBrk="1" latinLnBrk="0" hangingPunct="1">
      <a:defRPr sz="2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96">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6C142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23" d="100"/>
          <a:sy n="23" d="100"/>
        </p:scale>
        <p:origin x="1972" y="16"/>
      </p:cViewPr>
      <p:guideLst>
        <p:guide orient="horz" pos="4896"/>
        <p:guide pos="31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4828964"/>
            <a:ext cx="8549640" cy="3332057"/>
          </a:xfrm>
        </p:spPr>
        <p:txBody>
          <a:bodyPr/>
          <a:lstStyle/>
          <a:p>
            <a:r>
              <a:rPr lang="en-US"/>
              <a:t>Click to edit Master title style</a:t>
            </a:r>
          </a:p>
        </p:txBody>
      </p:sp>
      <p:sp>
        <p:nvSpPr>
          <p:cNvPr id="3" name="Subtitle 2"/>
          <p:cNvSpPr>
            <a:spLocks noGrp="1"/>
          </p:cNvSpPr>
          <p:nvPr>
            <p:ph type="subTitle" idx="1"/>
          </p:nvPr>
        </p:nvSpPr>
        <p:spPr>
          <a:xfrm>
            <a:off x="1508760" y="8808720"/>
            <a:ext cx="7040880" cy="3972560"/>
          </a:xfrm>
        </p:spPr>
        <p:txBody>
          <a:bodyPr/>
          <a:lstStyle>
            <a:lvl1pPr marL="0" indent="0" algn="ctr">
              <a:buNone/>
              <a:defRPr>
                <a:solidFill>
                  <a:schemeClr val="tx1">
                    <a:tint val="75000"/>
                  </a:schemeClr>
                </a:solidFill>
              </a:defRPr>
            </a:lvl1pPr>
            <a:lvl2pPr marL="731520" indent="0" algn="ctr">
              <a:buNone/>
              <a:defRPr>
                <a:solidFill>
                  <a:schemeClr val="tx1">
                    <a:tint val="75000"/>
                  </a:schemeClr>
                </a:solidFill>
              </a:defRPr>
            </a:lvl2pPr>
            <a:lvl3pPr marL="1463040" indent="0" algn="ctr">
              <a:buNone/>
              <a:defRPr>
                <a:solidFill>
                  <a:schemeClr val="tx1">
                    <a:tint val="75000"/>
                  </a:schemeClr>
                </a:solidFill>
              </a:defRPr>
            </a:lvl3pPr>
            <a:lvl4pPr marL="2194560" indent="0" algn="ctr">
              <a:buNone/>
              <a:defRPr>
                <a:solidFill>
                  <a:schemeClr val="tx1">
                    <a:tint val="75000"/>
                  </a:schemeClr>
                </a:solidFill>
              </a:defRPr>
            </a:lvl4pPr>
            <a:lvl5pPr marL="2926080" indent="0" algn="ctr">
              <a:buNone/>
              <a:defRPr>
                <a:solidFill>
                  <a:schemeClr val="tx1">
                    <a:tint val="75000"/>
                  </a:schemeClr>
                </a:solidFill>
              </a:defRPr>
            </a:lvl5pPr>
            <a:lvl6pPr marL="3657600" indent="0" algn="ctr">
              <a:buNone/>
              <a:defRPr>
                <a:solidFill>
                  <a:schemeClr val="tx1">
                    <a:tint val="75000"/>
                  </a:schemeClr>
                </a:solidFill>
              </a:defRPr>
            </a:lvl6pPr>
            <a:lvl7pPr marL="4389120" indent="0" algn="ctr">
              <a:buNone/>
              <a:defRPr>
                <a:solidFill>
                  <a:schemeClr val="tx1">
                    <a:tint val="75000"/>
                  </a:schemeClr>
                </a:solidFill>
              </a:defRPr>
            </a:lvl7pPr>
            <a:lvl8pPr marL="5120640" indent="0" algn="ctr">
              <a:buNone/>
              <a:defRPr>
                <a:solidFill>
                  <a:schemeClr val="tx1">
                    <a:tint val="75000"/>
                  </a:schemeClr>
                </a:solidFill>
              </a:defRPr>
            </a:lvl8pPr>
            <a:lvl9pPr marL="585216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5CC1525-79BD-274C-9100-B2CF75510259}" type="datetimeFigureOut">
              <a:t>10/16/2018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FDFFC-DC0C-AE4F-8439-92F6646F111D}" type="slidenum">
              <a:t>‹#›</a:t>
            </a:fld>
            <a:endParaRPr lang="en-US"/>
          </a:p>
        </p:txBody>
      </p:sp>
    </p:spTree>
    <p:extLst>
      <p:ext uri="{BB962C8B-B14F-4D97-AF65-F5344CB8AC3E}">
        <p14:creationId xmlns:p14="http://schemas.microsoft.com/office/powerpoint/2010/main" val="762138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CC1525-79BD-274C-9100-B2CF75510259}" type="datetimeFigureOut">
              <a:t>10/16/2018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FDFFC-DC0C-AE4F-8439-92F6646F111D}" type="slidenum">
              <a:t>‹#›</a:t>
            </a:fld>
            <a:endParaRPr lang="en-US"/>
          </a:p>
        </p:txBody>
      </p:sp>
    </p:spTree>
    <p:extLst>
      <p:ext uri="{BB962C8B-B14F-4D97-AF65-F5344CB8AC3E}">
        <p14:creationId xmlns:p14="http://schemas.microsoft.com/office/powerpoint/2010/main" val="170937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2272" y="1410548"/>
            <a:ext cx="2488407" cy="3006407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53562" y="1410548"/>
            <a:ext cx="7301071" cy="300640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CC1525-79BD-274C-9100-B2CF75510259}" type="datetimeFigureOut">
              <a:t>10/16/2018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FDFFC-DC0C-AE4F-8439-92F6646F111D}" type="slidenum">
              <a:t>‹#›</a:t>
            </a:fld>
            <a:endParaRPr lang="en-US"/>
          </a:p>
        </p:txBody>
      </p:sp>
    </p:spTree>
    <p:extLst>
      <p:ext uri="{BB962C8B-B14F-4D97-AF65-F5344CB8AC3E}">
        <p14:creationId xmlns:p14="http://schemas.microsoft.com/office/powerpoint/2010/main" val="94217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CC1525-79BD-274C-9100-B2CF75510259}" type="datetimeFigureOut">
              <a:t>10/16/2018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FDFFC-DC0C-AE4F-8439-92F6646F111D}" type="slidenum">
              <a:t>‹#›</a:t>
            </a:fld>
            <a:endParaRPr lang="en-US"/>
          </a:p>
        </p:txBody>
      </p:sp>
    </p:spTree>
    <p:extLst>
      <p:ext uri="{BB962C8B-B14F-4D97-AF65-F5344CB8AC3E}">
        <p14:creationId xmlns:p14="http://schemas.microsoft.com/office/powerpoint/2010/main" val="1359962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9988974"/>
            <a:ext cx="8549640" cy="3087370"/>
          </a:xfrm>
        </p:spPr>
        <p:txBody>
          <a:bodyPr anchor="t"/>
          <a:lstStyle>
            <a:lvl1pPr algn="l">
              <a:defRPr sz="6400" b="1" cap="all"/>
            </a:lvl1pPr>
          </a:lstStyle>
          <a:p>
            <a:r>
              <a:rPr lang="en-US"/>
              <a:t>Click to edit Master title style</a:t>
            </a:r>
          </a:p>
        </p:txBody>
      </p:sp>
      <p:sp>
        <p:nvSpPr>
          <p:cNvPr id="3" name="Text Placeholder 2"/>
          <p:cNvSpPr>
            <a:spLocks noGrp="1"/>
          </p:cNvSpPr>
          <p:nvPr>
            <p:ph type="body" idx="1"/>
          </p:nvPr>
        </p:nvSpPr>
        <p:spPr>
          <a:xfrm>
            <a:off x="794544" y="6588551"/>
            <a:ext cx="8549640" cy="3400424"/>
          </a:xfrm>
        </p:spPr>
        <p:txBody>
          <a:bodyPr anchor="b"/>
          <a:lstStyle>
            <a:lvl1pPr marL="0" indent="0">
              <a:buNone/>
              <a:defRPr sz="3200">
                <a:solidFill>
                  <a:schemeClr val="tx1">
                    <a:tint val="75000"/>
                  </a:schemeClr>
                </a:solidFill>
              </a:defRPr>
            </a:lvl1pPr>
            <a:lvl2pPr marL="731520" indent="0">
              <a:buNone/>
              <a:defRPr sz="2900">
                <a:solidFill>
                  <a:schemeClr val="tx1">
                    <a:tint val="75000"/>
                  </a:schemeClr>
                </a:solidFill>
              </a:defRPr>
            </a:lvl2pPr>
            <a:lvl3pPr marL="1463040" indent="0">
              <a:buNone/>
              <a:defRPr sz="2600">
                <a:solidFill>
                  <a:schemeClr val="tx1">
                    <a:tint val="75000"/>
                  </a:schemeClr>
                </a:solidFill>
              </a:defRPr>
            </a:lvl3pPr>
            <a:lvl4pPr marL="2194560" indent="0">
              <a:buNone/>
              <a:defRPr sz="2200">
                <a:solidFill>
                  <a:schemeClr val="tx1">
                    <a:tint val="75000"/>
                  </a:schemeClr>
                </a:solidFill>
              </a:defRPr>
            </a:lvl4pPr>
            <a:lvl5pPr marL="2926080" indent="0">
              <a:buNone/>
              <a:defRPr sz="2200">
                <a:solidFill>
                  <a:schemeClr val="tx1">
                    <a:tint val="75000"/>
                  </a:schemeClr>
                </a:solidFill>
              </a:defRPr>
            </a:lvl5pPr>
            <a:lvl6pPr marL="3657600" indent="0">
              <a:buNone/>
              <a:defRPr sz="2200">
                <a:solidFill>
                  <a:schemeClr val="tx1">
                    <a:tint val="75000"/>
                  </a:schemeClr>
                </a:solidFill>
              </a:defRPr>
            </a:lvl6pPr>
            <a:lvl7pPr marL="4389120" indent="0">
              <a:buNone/>
              <a:defRPr sz="2200">
                <a:solidFill>
                  <a:schemeClr val="tx1">
                    <a:tint val="75000"/>
                  </a:schemeClr>
                </a:solidFill>
              </a:defRPr>
            </a:lvl7pPr>
            <a:lvl8pPr marL="5120640" indent="0">
              <a:buNone/>
              <a:defRPr sz="2200">
                <a:solidFill>
                  <a:schemeClr val="tx1">
                    <a:tint val="75000"/>
                  </a:schemeClr>
                </a:solidFill>
              </a:defRPr>
            </a:lvl8pPr>
            <a:lvl9pPr marL="5852160" indent="0">
              <a:buNone/>
              <a:defRPr sz="2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CC1525-79BD-274C-9100-B2CF75510259}" type="datetimeFigureOut">
              <a:t>10/16/2018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FDFFC-DC0C-AE4F-8439-92F6646F111D}" type="slidenum">
              <a:t>‹#›</a:t>
            </a:fld>
            <a:endParaRPr lang="en-US"/>
          </a:p>
        </p:txBody>
      </p:sp>
    </p:spTree>
    <p:extLst>
      <p:ext uri="{BB962C8B-B14F-4D97-AF65-F5344CB8AC3E}">
        <p14:creationId xmlns:p14="http://schemas.microsoft.com/office/powerpoint/2010/main" val="2645898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53562" y="8222194"/>
            <a:ext cx="4894738" cy="23252430"/>
          </a:xfrm>
        </p:spPr>
        <p:txBody>
          <a:bodyPr/>
          <a:lstStyle>
            <a:lvl1pPr>
              <a:defRPr sz="4500"/>
            </a:lvl1pPr>
            <a:lvl2pPr>
              <a:defRPr sz="3800"/>
            </a:lvl2pPr>
            <a:lvl3pPr>
              <a:defRPr sz="3200"/>
            </a:lvl3pPr>
            <a:lvl4pPr>
              <a:defRPr sz="2900"/>
            </a:lvl4pPr>
            <a:lvl5pPr>
              <a:defRPr sz="2900"/>
            </a:lvl5pPr>
            <a:lvl6pPr>
              <a:defRPr sz="2900"/>
            </a:lvl6pPr>
            <a:lvl7pPr>
              <a:defRPr sz="2900"/>
            </a:lvl7pPr>
            <a:lvl8pPr>
              <a:defRPr sz="2900"/>
            </a:lvl8pPr>
            <a:lvl9pPr>
              <a:defRPr sz="2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15941" y="8222194"/>
            <a:ext cx="4894739" cy="23252430"/>
          </a:xfrm>
        </p:spPr>
        <p:txBody>
          <a:bodyPr/>
          <a:lstStyle>
            <a:lvl1pPr>
              <a:defRPr sz="4500"/>
            </a:lvl1pPr>
            <a:lvl2pPr>
              <a:defRPr sz="3800"/>
            </a:lvl2pPr>
            <a:lvl3pPr>
              <a:defRPr sz="3200"/>
            </a:lvl3pPr>
            <a:lvl4pPr>
              <a:defRPr sz="2900"/>
            </a:lvl4pPr>
            <a:lvl5pPr>
              <a:defRPr sz="2900"/>
            </a:lvl5pPr>
            <a:lvl6pPr>
              <a:defRPr sz="2900"/>
            </a:lvl6pPr>
            <a:lvl7pPr>
              <a:defRPr sz="2900"/>
            </a:lvl7pPr>
            <a:lvl8pPr>
              <a:defRPr sz="2900"/>
            </a:lvl8pPr>
            <a:lvl9pPr>
              <a:defRPr sz="2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5CC1525-79BD-274C-9100-B2CF75510259}" type="datetimeFigureOut">
              <a:t>10/16/2018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1FDFFC-DC0C-AE4F-8439-92F6646F111D}" type="slidenum">
              <a:t>‹#›</a:t>
            </a:fld>
            <a:endParaRPr lang="en-US"/>
          </a:p>
        </p:txBody>
      </p:sp>
    </p:spTree>
    <p:extLst>
      <p:ext uri="{BB962C8B-B14F-4D97-AF65-F5344CB8AC3E}">
        <p14:creationId xmlns:p14="http://schemas.microsoft.com/office/powerpoint/2010/main" val="2598554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622513"/>
            <a:ext cx="9052560" cy="25908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2920" y="3479590"/>
            <a:ext cx="4444207" cy="1450127"/>
          </a:xfrm>
        </p:spPr>
        <p:txBody>
          <a:bodyPr anchor="b"/>
          <a:lstStyle>
            <a:lvl1pPr marL="0" indent="0">
              <a:buNone/>
              <a:defRPr sz="3800" b="1"/>
            </a:lvl1pPr>
            <a:lvl2pPr marL="731520" indent="0">
              <a:buNone/>
              <a:defRPr sz="3200" b="1"/>
            </a:lvl2pPr>
            <a:lvl3pPr marL="1463040" indent="0">
              <a:buNone/>
              <a:defRPr sz="2900" b="1"/>
            </a:lvl3pPr>
            <a:lvl4pPr marL="2194560" indent="0">
              <a:buNone/>
              <a:defRPr sz="2600" b="1"/>
            </a:lvl4pPr>
            <a:lvl5pPr marL="2926080" indent="0">
              <a:buNone/>
              <a:defRPr sz="2600" b="1"/>
            </a:lvl5pPr>
            <a:lvl6pPr marL="3657600" indent="0">
              <a:buNone/>
              <a:defRPr sz="2600" b="1"/>
            </a:lvl6pPr>
            <a:lvl7pPr marL="4389120" indent="0">
              <a:buNone/>
              <a:defRPr sz="2600" b="1"/>
            </a:lvl7pPr>
            <a:lvl8pPr marL="5120640" indent="0">
              <a:buNone/>
              <a:defRPr sz="2600" b="1"/>
            </a:lvl8pPr>
            <a:lvl9pPr marL="5852160" indent="0">
              <a:buNone/>
              <a:defRPr sz="2600" b="1"/>
            </a:lvl9pPr>
          </a:lstStyle>
          <a:p>
            <a:pPr lvl="0"/>
            <a:r>
              <a:rPr lang="en-US"/>
              <a:t>Click to edit Master text styles</a:t>
            </a:r>
          </a:p>
        </p:txBody>
      </p:sp>
      <p:sp>
        <p:nvSpPr>
          <p:cNvPr id="4" name="Content Placeholder 3"/>
          <p:cNvSpPr>
            <a:spLocks noGrp="1"/>
          </p:cNvSpPr>
          <p:nvPr>
            <p:ph sz="half" idx="2"/>
          </p:nvPr>
        </p:nvSpPr>
        <p:spPr>
          <a:xfrm>
            <a:off x="502920" y="4929717"/>
            <a:ext cx="4444207" cy="8956253"/>
          </a:xfrm>
        </p:spPr>
        <p:txBody>
          <a:bodyPr/>
          <a:lstStyle>
            <a:lvl1pPr>
              <a:defRPr sz="3800"/>
            </a:lvl1pPr>
            <a:lvl2pPr>
              <a:defRPr sz="32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09528" y="3479590"/>
            <a:ext cx="4445953" cy="1450127"/>
          </a:xfrm>
        </p:spPr>
        <p:txBody>
          <a:bodyPr anchor="b"/>
          <a:lstStyle>
            <a:lvl1pPr marL="0" indent="0">
              <a:buNone/>
              <a:defRPr sz="3800" b="1"/>
            </a:lvl1pPr>
            <a:lvl2pPr marL="731520" indent="0">
              <a:buNone/>
              <a:defRPr sz="3200" b="1"/>
            </a:lvl2pPr>
            <a:lvl3pPr marL="1463040" indent="0">
              <a:buNone/>
              <a:defRPr sz="2900" b="1"/>
            </a:lvl3pPr>
            <a:lvl4pPr marL="2194560" indent="0">
              <a:buNone/>
              <a:defRPr sz="2600" b="1"/>
            </a:lvl4pPr>
            <a:lvl5pPr marL="2926080" indent="0">
              <a:buNone/>
              <a:defRPr sz="2600" b="1"/>
            </a:lvl5pPr>
            <a:lvl6pPr marL="3657600" indent="0">
              <a:buNone/>
              <a:defRPr sz="2600" b="1"/>
            </a:lvl6pPr>
            <a:lvl7pPr marL="4389120" indent="0">
              <a:buNone/>
              <a:defRPr sz="2600" b="1"/>
            </a:lvl7pPr>
            <a:lvl8pPr marL="5120640" indent="0">
              <a:buNone/>
              <a:defRPr sz="2600" b="1"/>
            </a:lvl8pPr>
            <a:lvl9pPr marL="5852160" indent="0">
              <a:buNone/>
              <a:defRPr sz="2600" b="1"/>
            </a:lvl9pPr>
          </a:lstStyle>
          <a:p>
            <a:pPr lvl="0"/>
            <a:r>
              <a:rPr lang="en-US"/>
              <a:t>Click to edit Master text styles</a:t>
            </a:r>
          </a:p>
        </p:txBody>
      </p:sp>
      <p:sp>
        <p:nvSpPr>
          <p:cNvPr id="6" name="Content Placeholder 5"/>
          <p:cNvSpPr>
            <a:spLocks noGrp="1"/>
          </p:cNvSpPr>
          <p:nvPr>
            <p:ph sz="quarter" idx="4"/>
          </p:nvPr>
        </p:nvSpPr>
        <p:spPr>
          <a:xfrm>
            <a:off x="5109528" y="4929717"/>
            <a:ext cx="4445953" cy="8956253"/>
          </a:xfrm>
        </p:spPr>
        <p:txBody>
          <a:bodyPr/>
          <a:lstStyle>
            <a:lvl1pPr>
              <a:defRPr sz="3800"/>
            </a:lvl1pPr>
            <a:lvl2pPr>
              <a:defRPr sz="32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5CC1525-79BD-274C-9100-B2CF75510259}" type="datetimeFigureOut">
              <a:t>10/16/2018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1FDFFC-DC0C-AE4F-8439-92F6646F111D}" type="slidenum">
              <a:t>‹#›</a:t>
            </a:fld>
            <a:endParaRPr lang="en-US"/>
          </a:p>
        </p:txBody>
      </p:sp>
    </p:spTree>
    <p:extLst>
      <p:ext uri="{BB962C8B-B14F-4D97-AF65-F5344CB8AC3E}">
        <p14:creationId xmlns:p14="http://schemas.microsoft.com/office/powerpoint/2010/main" val="3646062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5CC1525-79BD-274C-9100-B2CF75510259}" type="datetimeFigureOut">
              <a:t>10/16/2018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1FDFFC-DC0C-AE4F-8439-92F6646F111D}" type="slidenum">
              <a:t>‹#›</a:t>
            </a:fld>
            <a:endParaRPr lang="en-US"/>
          </a:p>
        </p:txBody>
      </p:sp>
    </p:spTree>
    <p:extLst>
      <p:ext uri="{BB962C8B-B14F-4D97-AF65-F5344CB8AC3E}">
        <p14:creationId xmlns:p14="http://schemas.microsoft.com/office/powerpoint/2010/main" val="22280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CC1525-79BD-274C-9100-B2CF75510259}" type="datetimeFigureOut">
              <a:t>10/16/2018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1FDFFC-DC0C-AE4F-8439-92F6646F111D}" type="slidenum">
              <a:t>‹#›</a:t>
            </a:fld>
            <a:endParaRPr lang="en-US"/>
          </a:p>
        </p:txBody>
      </p:sp>
    </p:spTree>
    <p:extLst>
      <p:ext uri="{BB962C8B-B14F-4D97-AF65-F5344CB8AC3E}">
        <p14:creationId xmlns:p14="http://schemas.microsoft.com/office/powerpoint/2010/main" val="23550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618913"/>
            <a:ext cx="3309144" cy="2633980"/>
          </a:xfrm>
        </p:spPr>
        <p:txBody>
          <a:bodyPr anchor="b"/>
          <a:lstStyle>
            <a:lvl1pPr algn="l">
              <a:defRPr sz="3200" b="1"/>
            </a:lvl1pPr>
          </a:lstStyle>
          <a:p>
            <a:r>
              <a:rPr lang="en-US"/>
              <a:t>Click to edit Master title style</a:t>
            </a:r>
          </a:p>
        </p:txBody>
      </p:sp>
      <p:sp>
        <p:nvSpPr>
          <p:cNvPr id="3" name="Content Placeholder 2"/>
          <p:cNvSpPr>
            <a:spLocks noGrp="1"/>
          </p:cNvSpPr>
          <p:nvPr>
            <p:ph idx="1"/>
          </p:nvPr>
        </p:nvSpPr>
        <p:spPr>
          <a:xfrm>
            <a:off x="3932555" y="618915"/>
            <a:ext cx="5622925" cy="13267056"/>
          </a:xfrm>
        </p:spPr>
        <p:txBody>
          <a:bodyPr/>
          <a:lstStyle>
            <a:lvl1pPr>
              <a:defRPr sz="5100"/>
            </a:lvl1pPr>
            <a:lvl2pPr>
              <a:defRPr sz="4500"/>
            </a:lvl2pPr>
            <a:lvl3pPr>
              <a:defRPr sz="3800"/>
            </a:lvl3pPr>
            <a:lvl4pPr>
              <a:defRPr sz="3200"/>
            </a:lvl4pPr>
            <a:lvl5pPr>
              <a:defRPr sz="3200"/>
            </a:lvl5pPr>
            <a:lvl6pPr>
              <a:defRPr sz="3200"/>
            </a:lvl6pPr>
            <a:lvl7pPr>
              <a:defRPr sz="3200"/>
            </a:lvl7pPr>
            <a:lvl8pPr>
              <a:defRPr sz="3200"/>
            </a:lvl8pPr>
            <a:lvl9pPr>
              <a:defRPr sz="3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21" y="3252895"/>
            <a:ext cx="3309144" cy="10633076"/>
          </a:xfrm>
        </p:spPr>
        <p:txBody>
          <a:bodyPr/>
          <a:lstStyle>
            <a:lvl1pPr marL="0" indent="0">
              <a:buNone/>
              <a:defRPr sz="2200"/>
            </a:lvl1pPr>
            <a:lvl2pPr marL="731520" indent="0">
              <a:buNone/>
              <a:defRPr sz="1900"/>
            </a:lvl2pPr>
            <a:lvl3pPr marL="1463040" indent="0">
              <a:buNone/>
              <a:defRPr sz="1600"/>
            </a:lvl3pPr>
            <a:lvl4pPr marL="2194560" indent="0">
              <a:buNone/>
              <a:defRPr sz="1400"/>
            </a:lvl4pPr>
            <a:lvl5pPr marL="2926080" indent="0">
              <a:buNone/>
              <a:defRPr sz="1400"/>
            </a:lvl5pPr>
            <a:lvl6pPr marL="3657600" indent="0">
              <a:buNone/>
              <a:defRPr sz="1400"/>
            </a:lvl6pPr>
            <a:lvl7pPr marL="4389120" indent="0">
              <a:buNone/>
              <a:defRPr sz="1400"/>
            </a:lvl7pPr>
            <a:lvl8pPr marL="5120640" indent="0">
              <a:buNone/>
              <a:defRPr sz="1400"/>
            </a:lvl8pPr>
            <a:lvl9pPr marL="5852160" indent="0">
              <a:buNone/>
              <a:defRPr sz="1400"/>
            </a:lvl9pPr>
          </a:lstStyle>
          <a:p>
            <a:pPr lvl="0"/>
            <a:r>
              <a:rPr lang="en-US"/>
              <a:t>Click to edit Master text styles</a:t>
            </a:r>
          </a:p>
        </p:txBody>
      </p:sp>
      <p:sp>
        <p:nvSpPr>
          <p:cNvPr id="5" name="Date Placeholder 4"/>
          <p:cNvSpPr>
            <a:spLocks noGrp="1"/>
          </p:cNvSpPr>
          <p:nvPr>
            <p:ph type="dt" sz="half" idx="10"/>
          </p:nvPr>
        </p:nvSpPr>
        <p:spPr/>
        <p:txBody>
          <a:bodyPr/>
          <a:lstStyle/>
          <a:p>
            <a:fld id="{75CC1525-79BD-274C-9100-B2CF75510259}" type="datetimeFigureOut">
              <a:t>10/16/2018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1FDFFC-DC0C-AE4F-8439-92F6646F111D}" type="slidenum">
              <a:t>‹#›</a:t>
            </a:fld>
            <a:endParaRPr lang="en-US"/>
          </a:p>
        </p:txBody>
      </p:sp>
    </p:spTree>
    <p:extLst>
      <p:ext uri="{BB962C8B-B14F-4D97-AF65-F5344CB8AC3E}">
        <p14:creationId xmlns:p14="http://schemas.microsoft.com/office/powerpoint/2010/main" val="3885514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10881360"/>
            <a:ext cx="6035040" cy="1284606"/>
          </a:xfrm>
        </p:spPr>
        <p:txBody>
          <a:bodyPr anchor="b"/>
          <a:lstStyle>
            <a:lvl1pPr algn="l">
              <a:defRPr sz="3200" b="1"/>
            </a:lvl1pPr>
          </a:lstStyle>
          <a:p>
            <a:r>
              <a:rPr lang="en-US"/>
              <a:t>Click to edit Master title style</a:t>
            </a:r>
          </a:p>
        </p:txBody>
      </p:sp>
      <p:sp>
        <p:nvSpPr>
          <p:cNvPr id="3" name="Picture Placeholder 2"/>
          <p:cNvSpPr>
            <a:spLocks noGrp="1"/>
          </p:cNvSpPr>
          <p:nvPr>
            <p:ph type="pic" idx="1"/>
          </p:nvPr>
        </p:nvSpPr>
        <p:spPr>
          <a:xfrm>
            <a:off x="1971517" y="1388957"/>
            <a:ext cx="6035040" cy="9326880"/>
          </a:xfrm>
        </p:spPr>
        <p:txBody>
          <a:bodyPr/>
          <a:lstStyle>
            <a:lvl1pPr marL="0" indent="0">
              <a:buNone/>
              <a:defRPr sz="5100"/>
            </a:lvl1pPr>
            <a:lvl2pPr marL="731520" indent="0">
              <a:buNone/>
              <a:defRPr sz="4500"/>
            </a:lvl2pPr>
            <a:lvl3pPr marL="1463040" indent="0">
              <a:buNone/>
              <a:defRPr sz="3800"/>
            </a:lvl3pPr>
            <a:lvl4pPr marL="2194560" indent="0">
              <a:buNone/>
              <a:defRPr sz="3200"/>
            </a:lvl4pPr>
            <a:lvl5pPr marL="2926080" indent="0">
              <a:buNone/>
              <a:defRPr sz="3200"/>
            </a:lvl5pPr>
            <a:lvl6pPr marL="3657600" indent="0">
              <a:buNone/>
              <a:defRPr sz="3200"/>
            </a:lvl6pPr>
            <a:lvl7pPr marL="4389120" indent="0">
              <a:buNone/>
              <a:defRPr sz="3200"/>
            </a:lvl7pPr>
            <a:lvl8pPr marL="5120640" indent="0">
              <a:buNone/>
              <a:defRPr sz="3200"/>
            </a:lvl8pPr>
            <a:lvl9pPr marL="5852160" indent="0">
              <a:buNone/>
              <a:defRPr sz="3200"/>
            </a:lvl9pPr>
          </a:lstStyle>
          <a:p>
            <a:endParaRPr lang="en-US"/>
          </a:p>
        </p:txBody>
      </p:sp>
      <p:sp>
        <p:nvSpPr>
          <p:cNvPr id="4" name="Text Placeholder 3"/>
          <p:cNvSpPr>
            <a:spLocks noGrp="1"/>
          </p:cNvSpPr>
          <p:nvPr>
            <p:ph type="body" sz="half" idx="2"/>
          </p:nvPr>
        </p:nvSpPr>
        <p:spPr>
          <a:xfrm>
            <a:off x="1971517" y="12165966"/>
            <a:ext cx="6035040" cy="1824354"/>
          </a:xfrm>
        </p:spPr>
        <p:txBody>
          <a:bodyPr/>
          <a:lstStyle>
            <a:lvl1pPr marL="0" indent="0">
              <a:buNone/>
              <a:defRPr sz="2200"/>
            </a:lvl1pPr>
            <a:lvl2pPr marL="731520" indent="0">
              <a:buNone/>
              <a:defRPr sz="1900"/>
            </a:lvl2pPr>
            <a:lvl3pPr marL="1463040" indent="0">
              <a:buNone/>
              <a:defRPr sz="1600"/>
            </a:lvl3pPr>
            <a:lvl4pPr marL="2194560" indent="0">
              <a:buNone/>
              <a:defRPr sz="1400"/>
            </a:lvl4pPr>
            <a:lvl5pPr marL="2926080" indent="0">
              <a:buNone/>
              <a:defRPr sz="1400"/>
            </a:lvl5pPr>
            <a:lvl6pPr marL="3657600" indent="0">
              <a:buNone/>
              <a:defRPr sz="1400"/>
            </a:lvl6pPr>
            <a:lvl7pPr marL="4389120" indent="0">
              <a:buNone/>
              <a:defRPr sz="1400"/>
            </a:lvl7pPr>
            <a:lvl8pPr marL="5120640" indent="0">
              <a:buNone/>
              <a:defRPr sz="1400"/>
            </a:lvl8pPr>
            <a:lvl9pPr marL="5852160" indent="0">
              <a:buNone/>
              <a:defRPr sz="1400"/>
            </a:lvl9pPr>
          </a:lstStyle>
          <a:p>
            <a:pPr lvl="0"/>
            <a:r>
              <a:rPr lang="en-US"/>
              <a:t>Click to edit Master text styles</a:t>
            </a:r>
          </a:p>
        </p:txBody>
      </p:sp>
      <p:sp>
        <p:nvSpPr>
          <p:cNvPr id="5" name="Date Placeholder 4"/>
          <p:cNvSpPr>
            <a:spLocks noGrp="1"/>
          </p:cNvSpPr>
          <p:nvPr>
            <p:ph type="dt" sz="half" idx="10"/>
          </p:nvPr>
        </p:nvSpPr>
        <p:spPr/>
        <p:txBody>
          <a:bodyPr/>
          <a:lstStyle/>
          <a:p>
            <a:fld id="{75CC1525-79BD-274C-9100-B2CF75510259}" type="datetimeFigureOut">
              <a:t>10/16/2018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1FDFFC-DC0C-AE4F-8439-92F6646F111D}" type="slidenum">
              <a:t>‹#›</a:t>
            </a:fld>
            <a:endParaRPr lang="en-US"/>
          </a:p>
        </p:txBody>
      </p:sp>
    </p:spTree>
    <p:extLst>
      <p:ext uri="{BB962C8B-B14F-4D97-AF65-F5344CB8AC3E}">
        <p14:creationId xmlns:p14="http://schemas.microsoft.com/office/powerpoint/2010/main" val="3388210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622513"/>
            <a:ext cx="9052560" cy="2590800"/>
          </a:xfrm>
          <a:prstGeom prst="rect">
            <a:avLst/>
          </a:prstGeom>
        </p:spPr>
        <p:txBody>
          <a:bodyPr vert="horz" lIns="146304" tIns="73152" rIns="146304" bIns="73152" rtlCol="0" anchor="ctr">
            <a:normAutofit/>
          </a:bodyPr>
          <a:lstStyle/>
          <a:p>
            <a:r>
              <a:rPr lang="en-US"/>
              <a:t>Click to edit Master title style</a:t>
            </a:r>
          </a:p>
        </p:txBody>
      </p:sp>
      <p:sp>
        <p:nvSpPr>
          <p:cNvPr id="3" name="Text Placeholder 2"/>
          <p:cNvSpPr>
            <a:spLocks noGrp="1"/>
          </p:cNvSpPr>
          <p:nvPr>
            <p:ph type="body" idx="1"/>
          </p:nvPr>
        </p:nvSpPr>
        <p:spPr>
          <a:xfrm>
            <a:off x="502920" y="3627121"/>
            <a:ext cx="9052560" cy="10258849"/>
          </a:xfrm>
          <a:prstGeom prst="rect">
            <a:avLst/>
          </a:prstGeom>
        </p:spPr>
        <p:txBody>
          <a:bodyPr vert="horz" lIns="146304" tIns="73152" rIns="146304" bIns="7315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14407728"/>
            <a:ext cx="2346960" cy="827617"/>
          </a:xfrm>
          <a:prstGeom prst="rect">
            <a:avLst/>
          </a:prstGeom>
        </p:spPr>
        <p:txBody>
          <a:bodyPr vert="horz" lIns="146304" tIns="73152" rIns="146304" bIns="73152" rtlCol="0" anchor="ctr"/>
          <a:lstStyle>
            <a:lvl1pPr algn="l">
              <a:defRPr sz="1900">
                <a:solidFill>
                  <a:schemeClr val="tx1">
                    <a:tint val="75000"/>
                  </a:schemeClr>
                </a:solidFill>
              </a:defRPr>
            </a:lvl1pPr>
          </a:lstStyle>
          <a:p>
            <a:fld id="{75CC1525-79BD-274C-9100-B2CF75510259}" type="datetimeFigureOut">
              <a:t>10/16/2018</a:t>
            </a:fld>
            <a:endParaRPr lang="en-US"/>
          </a:p>
        </p:txBody>
      </p:sp>
      <p:sp>
        <p:nvSpPr>
          <p:cNvPr id="5" name="Footer Placeholder 4"/>
          <p:cNvSpPr>
            <a:spLocks noGrp="1"/>
          </p:cNvSpPr>
          <p:nvPr>
            <p:ph type="ftr" sz="quarter" idx="3"/>
          </p:nvPr>
        </p:nvSpPr>
        <p:spPr>
          <a:xfrm>
            <a:off x="3436620" y="14407728"/>
            <a:ext cx="3185160" cy="827617"/>
          </a:xfrm>
          <a:prstGeom prst="rect">
            <a:avLst/>
          </a:prstGeom>
        </p:spPr>
        <p:txBody>
          <a:bodyPr vert="horz" lIns="146304" tIns="73152" rIns="146304" bIns="73152" rtlCol="0" anchor="ctr"/>
          <a:lstStyle>
            <a:lvl1pPr algn="ctr">
              <a:defRPr sz="1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0" y="14407728"/>
            <a:ext cx="2346960" cy="827617"/>
          </a:xfrm>
          <a:prstGeom prst="rect">
            <a:avLst/>
          </a:prstGeom>
        </p:spPr>
        <p:txBody>
          <a:bodyPr vert="horz" lIns="146304" tIns="73152" rIns="146304" bIns="73152" rtlCol="0" anchor="ctr"/>
          <a:lstStyle>
            <a:lvl1pPr algn="r">
              <a:defRPr sz="1900">
                <a:solidFill>
                  <a:schemeClr val="tx1">
                    <a:tint val="75000"/>
                  </a:schemeClr>
                </a:solidFill>
              </a:defRPr>
            </a:lvl1pPr>
          </a:lstStyle>
          <a:p>
            <a:fld id="{991FDFFC-DC0C-AE4F-8439-92F6646F111D}" type="slidenum">
              <a:t>‹#›</a:t>
            </a:fld>
            <a:endParaRPr lang="en-US"/>
          </a:p>
        </p:txBody>
      </p:sp>
    </p:spTree>
    <p:extLst>
      <p:ext uri="{BB962C8B-B14F-4D97-AF65-F5344CB8AC3E}">
        <p14:creationId xmlns:p14="http://schemas.microsoft.com/office/powerpoint/2010/main" val="1113088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731520" rtl="0" eaLnBrk="1" latinLnBrk="0" hangingPunct="1">
        <a:spcBef>
          <a:spcPct val="0"/>
        </a:spcBef>
        <a:buNone/>
        <a:defRPr sz="7000" kern="1200">
          <a:solidFill>
            <a:schemeClr val="tx1"/>
          </a:solidFill>
          <a:latin typeface="+mj-lt"/>
          <a:ea typeface="+mj-ea"/>
          <a:cs typeface="+mj-cs"/>
        </a:defRPr>
      </a:lvl1pPr>
    </p:titleStyle>
    <p:bodyStyle>
      <a:lvl1pPr marL="548640" indent="-548640" algn="l" defTabSz="731520" rtl="0" eaLnBrk="1" latinLnBrk="0" hangingPunct="1">
        <a:spcBef>
          <a:spcPct val="20000"/>
        </a:spcBef>
        <a:buFont typeface="Arial"/>
        <a:buChar char="•"/>
        <a:defRPr sz="5100" kern="1200">
          <a:solidFill>
            <a:schemeClr val="tx1"/>
          </a:solidFill>
          <a:latin typeface="+mn-lt"/>
          <a:ea typeface="+mn-ea"/>
          <a:cs typeface="+mn-cs"/>
        </a:defRPr>
      </a:lvl1pPr>
      <a:lvl2pPr marL="1188720" indent="-457200" algn="l" defTabSz="731520" rtl="0" eaLnBrk="1" latinLnBrk="0" hangingPunct="1">
        <a:spcBef>
          <a:spcPct val="20000"/>
        </a:spcBef>
        <a:buFont typeface="Arial"/>
        <a:buChar char="–"/>
        <a:defRPr sz="4500" kern="1200">
          <a:solidFill>
            <a:schemeClr val="tx1"/>
          </a:solidFill>
          <a:latin typeface="+mn-lt"/>
          <a:ea typeface="+mn-ea"/>
          <a:cs typeface="+mn-cs"/>
        </a:defRPr>
      </a:lvl2pPr>
      <a:lvl3pPr marL="1828800" indent="-365760" algn="l" defTabSz="731520" rtl="0" eaLnBrk="1" latinLnBrk="0" hangingPunct="1">
        <a:spcBef>
          <a:spcPct val="20000"/>
        </a:spcBef>
        <a:buFont typeface="Arial"/>
        <a:buChar char="•"/>
        <a:defRPr sz="3800" kern="1200">
          <a:solidFill>
            <a:schemeClr val="tx1"/>
          </a:solidFill>
          <a:latin typeface="+mn-lt"/>
          <a:ea typeface="+mn-ea"/>
          <a:cs typeface="+mn-cs"/>
        </a:defRPr>
      </a:lvl3pPr>
      <a:lvl4pPr marL="2560320" indent="-365760" algn="l" defTabSz="731520" rtl="0" eaLnBrk="1" latinLnBrk="0" hangingPunct="1">
        <a:spcBef>
          <a:spcPct val="20000"/>
        </a:spcBef>
        <a:buFont typeface="Arial"/>
        <a:buChar char="–"/>
        <a:defRPr sz="3200" kern="1200">
          <a:solidFill>
            <a:schemeClr val="tx1"/>
          </a:solidFill>
          <a:latin typeface="+mn-lt"/>
          <a:ea typeface="+mn-ea"/>
          <a:cs typeface="+mn-cs"/>
        </a:defRPr>
      </a:lvl4pPr>
      <a:lvl5pPr marL="3291840" indent="-365760" algn="l" defTabSz="731520" rtl="0" eaLnBrk="1" latinLnBrk="0" hangingPunct="1">
        <a:spcBef>
          <a:spcPct val="20000"/>
        </a:spcBef>
        <a:buFont typeface="Arial"/>
        <a:buChar char="»"/>
        <a:defRPr sz="3200" kern="1200">
          <a:solidFill>
            <a:schemeClr val="tx1"/>
          </a:solidFill>
          <a:latin typeface="+mn-lt"/>
          <a:ea typeface="+mn-ea"/>
          <a:cs typeface="+mn-cs"/>
        </a:defRPr>
      </a:lvl5pPr>
      <a:lvl6pPr marL="4023360" indent="-365760" algn="l" defTabSz="731520" rtl="0" eaLnBrk="1" latinLnBrk="0" hangingPunct="1">
        <a:spcBef>
          <a:spcPct val="20000"/>
        </a:spcBef>
        <a:buFont typeface="Arial"/>
        <a:buChar char="•"/>
        <a:defRPr sz="3200" kern="1200">
          <a:solidFill>
            <a:schemeClr val="tx1"/>
          </a:solidFill>
          <a:latin typeface="+mn-lt"/>
          <a:ea typeface="+mn-ea"/>
          <a:cs typeface="+mn-cs"/>
        </a:defRPr>
      </a:lvl6pPr>
      <a:lvl7pPr marL="4754880" indent="-365760" algn="l" defTabSz="731520" rtl="0" eaLnBrk="1" latinLnBrk="0" hangingPunct="1">
        <a:spcBef>
          <a:spcPct val="20000"/>
        </a:spcBef>
        <a:buFont typeface="Arial"/>
        <a:buChar char="•"/>
        <a:defRPr sz="3200" kern="1200">
          <a:solidFill>
            <a:schemeClr val="tx1"/>
          </a:solidFill>
          <a:latin typeface="+mn-lt"/>
          <a:ea typeface="+mn-ea"/>
          <a:cs typeface="+mn-cs"/>
        </a:defRPr>
      </a:lvl7pPr>
      <a:lvl8pPr marL="5486400" indent="-365760" algn="l" defTabSz="731520" rtl="0" eaLnBrk="1" latinLnBrk="0" hangingPunct="1">
        <a:spcBef>
          <a:spcPct val="20000"/>
        </a:spcBef>
        <a:buFont typeface="Arial"/>
        <a:buChar char="•"/>
        <a:defRPr sz="3200" kern="1200">
          <a:solidFill>
            <a:schemeClr val="tx1"/>
          </a:solidFill>
          <a:latin typeface="+mn-lt"/>
          <a:ea typeface="+mn-ea"/>
          <a:cs typeface="+mn-cs"/>
        </a:defRPr>
      </a:lvl8pPr>
      <a:lvl9pPr marL="6217920" indent="-365760" algn="l" defTabSz="731520" rtl="0" eaLnBrk="1" latinLnBrk="0" hangingPunct="1">
        <a:spcBef>
          <a:spcPct val="20000"/>
        </a:spcBef>
        <a:buFont typeface="Arial"/>
        <a:buChar char="•"/>
        <a:defRPr sz="3200" kern="1200">
          <a:solidFill>
            <a:schemeClr val="tx1"/>
          </a:solidFill>
          <a:latin typeface="+mn-lt"/>
          <a:ea typeface="+mn-ea"/>
          <a:cs typeface="+mn-cs"/>
        </a:defRPr>
      </a:lvl9pPr>
    </p:bodyStyle>
    <p:otherStyle>
      <a:defPPr>
        <a:defRPr lang="en-US"/>
      </a:defPPr>
      <a:lvl1pPr marL="0" algn="l" defTabSz="731520" rtl="0" eaLnBrk="1" latinLnBrk="0" hangingPunct="1">
        <a:defRPr sz="2900" kern="1200">
          <a:solidFill>
            <a:schemeClr val="tx1"/>
          </a:solidFill>
          <a:latin typeface="+mn-lt"/>
          <a:ea typeface="+mn-ea"/>
          <a:cs typeface="+mn-cs"/>
        </a:defRPr>
      </a:lvl1pPr>
      <a:lvl2pPr marL="731520" algn="l" defTabSz="731520" rtl="0" eaLnBrk="1" latinLnBrk="0" hangingPunct="1">
        <a:defRPr sz="2900" kern="1200">
          <a:solidFill>
            <a:schemeClr val="tx1"/>
          </a:solidFill>
          <a:latin typeface="+mn-lt"/>
          <a:ea typeface="+mn-ea"/>
          <a:cs typeface="+mn-cs"/>
        </a:defRPr>
      </a:lvl2pPr>
      <a:lvl3pPr marL="1463040" algn="l" defTabSz="731520" rtl="0" eaLnBrk="1" latinLnBrk="0" hangingPunct="1">
        <a:defRPr sz="2900" kern="1200">
          <a:solidFill>
            <a:schemeClr val="tx1"/>
          </a:solidFill>
          <a:latin typeface="+mn-lt"/>
          <a:ea typeface="+mn-ea"/>
          <a:cs typeface="+mn-cs"/>
        </a:defRPr>
      </a:lvl3pPr>
      <a:lvl4pPr marL="2194560" algn="l" defTabSz="731520" rtl="0" eaLnBrk="1" latinLnBrk="0" hangingPunct="1">
        <a:defRPr sz="2900" kern="1200">
          <a:solidFill>
            <a:schemeClr val="tx1"/>
          </a:solidFill>
          <a:latin typeface="+mn-lt"/>
          <a:ea typeface="+mn-ea"/>
          <a:cs typeface="+mn-cs"/>
        </a:defRPr>
      </a:lvl4pPr>
      <a:lvl5pPr marL="2926080" algn="l" defTabSz="731520" rtl="0" eaLnBrk="1" latinLnBrk="0" hangingPunct="1">
        <a:defRPr sz="2900" kern="1200">
          <a:solidFill>
            <a:schemeClr val="tx1"/>
          </a:solidFill>
          <a:latin typeface="+mn-lt"/>
          <a:ea typeface="+mn-ea"/>
          <a:cs typeface="+mn-cs"/>
        </a:defRPr>
      </a:lvl5pPr>
      <a:lvl6pPr marL="3657600" algn="l" defTabSz="731520" rtl="0" eaLnBrk="1" latinLnBrk="0" hangingPunct="1">
        <a:defRPr sz="2900" kern="1200">
          <a:solidFill>
            <a:schemeClr val="tx1"/>
          </a:solidFill>
          <a:latin typeface="+mn-lt"/>
          <a:ea typeface="+mn-ea"/>
          <a:cs typeface="+mn-cs"/>
        </a:defRPr>
      </a:lvl6pPr>
      <a:lvl7pPr marL="4389120" algn="l" defTabSz="731520" rtl="0" eaLnBrk="1" latinLnBrk="0" hangingPunct="1">
        <a:defRPr sz="2900" kern="1200">
          <a:solidFill>
            <a:schemeClr val="tx1"/>
          </a:solidFill>
          <a:latin typeface="+mn-lt"/>
          <a:ea typeface="+mn-ea"/>
          <a:cs typeface="+mn-cs"/>
        </a:defRPr>
      </a:lvl7pPr>
      <a:lvl8pPr marL="5120640" algn="l" defTabSz="731520" rtl="0" eaLnBrk="1" latinLnBrk="0" hangingPunct="1">
        <a:defRPr sz="2900" kern="1200">
          <a:solidFill>
            <a:schemeClr val="tx1"/>
          </a:solidFill>
          <a:latin typeface="+mn-lt"/>
          <a:ea typeface="+mn-ea"/>
          <a:cs typeface="+mn-cs"/>
        </a:defRPr>
      </a:lvl8pPr>
      <a:lvl9pPr marL="5852160" algn="l" defTabSz="731520" rtl="0" eaLnBrk="1" latinLnBrk="0" hangingPunct="1">
        <a:defRPr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ctrTitle"/>
          </p:nvPr>
        </p:nvSpPr>
        <p:spPr>
          <a:xfrm>
            <a:off x="847817" y="682675"/>
            <a:ext cx="8549640" cy="3332057"/>
          </a:xfrm>
        </p:spPr>
        <p:txBody>
          <a:bodyPr/>
          <a:lstStyle/>
          <a:p>
            <a:r>
              <a:rPr lang="en-US" dirty="0" smtClean="0"/>
              <a:t>Prevent wildfires when target shooting</a:t>
            </a:r>
            <a:endParaRPr lang="en-US" dirty="0"/>
          </a:p>
        </p:txBody>
      </p:sp>
      <p:pic>
        <p:nvPicPr>
          <p:cNvPr id="3" name="bqackground" descr="Rustic barnwood background with target in lower left" title="Rustic barnwood background with target in lower lef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0058400" cy="15544800"/>
          </a:xfrm>
          <a:prstGeom prst="rect">
            <a:avLst/>
          </a:prstGeom>
        </p:spPr>
      </p:pic>
      <p:pic>
        <p:nvPicPr>
          <p:cNvPr id="15" name="prevent" descr="Prevent Wildfires" title="Prevent Wildfires"/>
          <p:cNvPicPr>
            <a:picLocks noChangeAspect="1"/>
          </p:cNvPicPr>
          <p:nvPr/>
        </p:nvPicPr>
        <p:blipFill>
          <a:blip r:embed="rId3">
            <a:duotone>
              <a:prstClr val="black"/>
              <a:srgbClr val="6C1426">
                <a:tint val="45000"/>
                <a:satMod val="400000"/>
              </a:srgbClr>
            </a:duotone>
            <a:extLst>
              <a:ext uri="{28A0092B-C50C-407E-A947-70E740481C1C}">
                <a14:useLocalDpi xmlns:a14="http://schemas.microsoft.com/office/drawing/2010/main" val="0"/>
              </a:ext>
            </a:extLst>
          </a:blip>
          <a:stretch>
            <a:fillRect/>
          </a:stretch>
        </p:blipFill>
        <p:spPr>
          <a:xfrm>
            <a:off x="1928017" y="1453693"/>
            <a:ext cx="6126639" cy="3939834"/>
          </a:xfrm>
          <a:prstGeom prst="rect">
            <a:avLst/>
          </a:prstGeom>
        </p:spPr>
      </p:pic>
      <p:pic>
        <p:nvPicPr>
          <p:cNvPr id="17" name="sjhooting" descr="When target shooting" title="When target shoot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83435" y="5786484"/>
            <a:ext cx="5927384" cy="785528"/>
          </a:xfrm>
          <a:prstGeom prst="rect">
            <a:avLst/>
          </a:prstGeom>
        </p:spPr>
      </p:pic>
      <p:sp>
        <p:nvSpPr>
          <p:cNvPr id="11" name="recognizes"/>
          <p:cNvSpPr txBox="1"/>
          <p:nvPr/>
        </p:nvSpPr>
        <p:spPr>
          <a:xfrm>
            <a:off x="1539982" y="6740908"/>
            <a:ext cx="7165311" cy="1892826"/>
          </a:xfrm>
          <a:prstGeom prst="rect">
            <a:avLst/>
          </a:prstGeom>
          <a:noFill/>
        </p:spPr>
        <p:txBody>
          <a:bodyPr wrap="square" lIns="0" bIns="0" rtlCol="0">
            <a:spAutoFit/>
          </a:bodyPr>
          <a:lstStyle/>
          <a:p>
            <a:r>
              <a:rPr lang="en-US" sz="2400" dirty="0">
                <a:latin typeface="Times New Roman"/>
                <a:cs typeface="Times New Roman"/>
              </a:rPr>
              <a:t>The Forest Service fully recognizes hunting and target shooting as valid uses of National Forest System lands. Help protect the reputation of responsible hunters and shooters by obeying restrictions. The use of explosives are banned on national forests in Oregon and Washington. </a:t>
            </a:r>
            <a:endParaRPr lang="en-US" sz="2400" dirty="0"/>
          </a:p>
        </p:txBody>
      </p:sp>
      <p:sp>
        <p:nvSpPr>
          <p:cNvPr id="9" name="prohib"/>
          <p:cNvSpPr txBox="1"/>
          <p:nvPr/>
        </p:nvSpPr>
        <p:spPr>
          <a:xfrm>
            <a:off x="2700173" y="8689453"/>
            <a:ext cx="5114465" cy="1523494"/>
          </a:xfrm>
          <a:prstGeom prst="rect">
            <a:avLst/>
          </a:prstGeom>
          <a:noFill/>
        </p:spPr>
        <p:txBody>
          <a:bodyPr wrap="square" lIns="0" bIns="0" rtlCol="0">
            <a:spAutoFit/>
          </a:bodyPr>
          <a:lstStyle/>
          <a:p>
            <a:pPr>
              <a:tabLst>
                <a:tab pos="2681288" algn="l"/>
              </a:tabLst>
            </a:pPr>
            <a:r>
              <a:rPr lang="en-US" sz="2400" b="1" dirty="0">
                <a:latin typeface="Times"/>
                <a:cs typeface="Times"/>
              </a:rPr>
              <a:t>The following are prohibited:</a:t>
            </a:r>
          </a:p>
          <a:p>
            <a:pPr>
              <a:tabLst>
                <a:tab pos="2032000" algn="l"/>
              </a:tabLst>
            </a:pPr>
            <a:r>
              <a:rPr lang="en-US" sz="2400" dirty="0">
                <a:latin typeface="Times"/>
                <a:cs typeface="Times"/>
              </a:rPr>
              <a:t>• Explosives	• Exploding targets</a:t>
            </a:r>
          </a:p>
          <a:p>
            <a:pPr>
              <a:tabLst>
                <a:tab pos="2032000" algn="l"/>
              </a:tabLst>
            </a:pPr>
            <a:r>
              <a:rPr lang="en-US" sz="2400" dirty="0">
                <a:latin typeface="Times"/>
                <a:cs typeface="Times"/>
              </a:rPr>
              <a:t>• Fireworks	• Tracer bullets</a:t>
            </a:r>
          </a:p>
          <a:p>
            <a:pPr>
              <a:tabLst>
                <a:tab pos="2681288" algn="l"/>
              </a:tabLst>
            </a:pPr>
            <a:r>
              <a:rPr lang="en-US" sz="2400" dirty="0">
                <a:latin typeface="Times"/>
                <a:cs typeface="Times"/>
              </a:rPr>
              <a:t>• Incendiary ammunition</a:t>
            </a:r>
          </a:p>
        </p:txBody>
      </p:sp>
      <p:sp>
        <p:nvSpPr>
          <p:cNvPr id="20" name="add"/>
          <p:cNvSpPr/>
          <p:nvPr/>
        </p:nvSpPr>
        <p:spPr>
          <a:xfrm>
            <a:off x="4704191" y="10534570"/>
            <a:ext cx="3676094" cy="1077218"/>
          </a:xfrm>
          <a:prstGeom prst="rect">
            <a:avLst/>
          </a:prstGeom>
        </p:spPr>
        <p:txBody>
          <a:bodyPr wrap="square">
            <a:spAutoFit/>
          </a:bodyPr>
          <a:lstStyle/>
          <a:p>
            <a:pPr algn="ctr"/>
            <a:r>
              <a:rPr lang="en-US" sz="1600" b="1" dirty="0">
                <a:latin typeface="Times"/>
                <a:cs typeface="Times"/>
              </a:rPr>
              <a:t>Rogue River-Siskiyou National Forest</a:t>
            </a:r>
          </a:p>
          <a:p>
            <a:pPr algn="ctr"/>
            <a:r>
              <a:rPr lang="en-US" sz="1600" dirty="0">
                <a:latin typeface="Times"/>
                <a:cs typeface="Times"/>
              </a:rPr>
              <a:t>3040 Biddle Road | Medford, OR 97504</a:t>
            </a:r>
          </a:p>
          <a:p>
            <a:pPr algn="ctr"/>
            <a:r>
              <a:rPr lang="en-US" sz="1600" dirty="0">
                <a:latin typeface="Times"/>
                <a:cs typeface="Times"/>
              </a:rPr>
              <a:t>(541) 618-2200</a:t>
            </a:r>
          </a:p>
          <a:p>
            <a:pPr algn="ctr"/>
            <a:r>
              <a:rPr lang="en-US" sz="1600" dirty="0">
                <a:latin typeface="Times"/>
                <a:cs typeface="Times"/>
              </a:rPr>
              <a:t>www.fs.usda.gov/rogue-siskiyou/</a:t>
            </a:r>
          </a:p>
        </p:txBody>
      </p:sp>
      <p:pic>
        <p:nvPicPr>
          <p:cNvPr id="19" name="portal" descr="Rogue River-Siskiyou National Forest portal sign" title="Rogue River-Siskiyou National Forest portal sig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82651" y="11978974"/>
            <a:ext cx="3097634" cy="2140279"/>
          </a:xfrm>
          <a:prstGeom prst="rect">
            <a:avLst/>
          </a:prstGeom>
        </p:spPr>
      </p:pic>
    </p:spTree>
    <p:extLst>
      <p:ext uri="{BB962C8B-B14F-4D97-AF65-F5344CB8AC3E}">
        <p14:creationId xmlns:p14="http://schemas.microsoft.com/office/powerpoint/2010/main" val="16568941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201</TotalTime>
  <Words>75</Words>
  <Application>Microsoft Office PowerPoint</Application>
  <PresentationFormat>Custom</PresentationFormat>
  <Paragraphs>10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Times</vt:lpstr>
      <vt:lpstr>Times New Roman</vt:lpstr>
      <vt:lpstr>Office Theme</vt:lpstr>
      <vt:lpstr>Prevent wildfires when target shooting</vt:lpstr>
    </vt:vector>
  </TitlesOfParts>
  <Company>US Forest Service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Gwen Hensley</dc:creator>
  <cp:lastModifiedBy>Hensley, Gwen -FS</cp:lastModifiedBy>
  <cp:revision>10</cp:revision>
  <cp:lastPrinted>2015-09-01T21:04:25Z</cp:lastPrinted>
  <dcterms:created xsi:type="dcterms:W3CDTF">2015-08-29T16:31:28Z</dcterms:created>
  <dcterms:modified xsi:type="dcterms:W3CDTF">2018-10-16T12:25:42Z</dcterms:modified>
</cp:coreProperties>
</file>