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509431" rtl="0" eaLnBrk="1" latinLnBrk="0" hangingPunct="1">
      <a:defRPr sz="2020" kern="1200">
        <a:solidFill>
          <a:schemeClr val="tx1"/>
        </a:solidFill>
        <a:latin typeface="+mn-lt"/>
        <a:ea typeface="+mn-ea"/>
        <a:cs typeface="+mn-cs"/>
      </a:defRPr>
    </a:lvl1pPr>
    <a:lvl2pPr marL="509431" algn="l" defTabSz="509431" rtl="0" eaLnBrk="1" latinLnBrk="0" hangingPunct="1">
      <a:defRPr sz="2020" kern="1200">
        <a:solidFill>
          <a:schemeClr val="tx1"/>
        </a:solidFill>
        <a:latin typeface="+mn-lt"/>
        <a:ea typeface="+mn-ea"/>
        <a:cs typeface="+mn-cs"/>
      </a:defRPr>
    </a:lvl2pPr>
    <a:lvl3pPr marL="1018861" algn="l" defTabSz="509431" rtl="0" eaLnBrk="1" latinLnBrk="0" hangingPunct="1">
      <a:defRPr sz="2020" kern="1200">
        <a:solidFill>
          <a:schemeClr val="tx1"/>
        </a:solidFill>
        <a:latin typeface="+mn-lt"/>
        <a:ea typeface="+mn-ea"/>
        <a:cs typeface="+mn-cs"/>
      </a:defRPr>
    </a:lvl3pPr>
    <a:lvl4pPr marL="1528292" algn="l" defTabSz="509431" rtl="0" eaLnBrk="1" latinLnBrk="0" hangingPunct="1">
      <a:defRPr sz="2020" kern="1200">
        <a:solidFill>
          <a:schemeClr val="tx1"/>
        </a:solidFill>
        <a:latin typeface="+mn-lt"/>
        <a:ea typeface="+mn-ea"/>
        <a:cs typeface="+mn-cs"/>
      </a:defRPr>
    </a:lvl4pPr>
    <a:lvl5pPr marL="2037722" algn="l" defTabSz="509431" rtl="0" eaLnBrk="1" latinLnBrk="0" hangingPunct="1">
      <a:defRPr sz="2020" kern="1200">
        <a:solidFill>
          <a:schemeClr val="tx1"/>
        </a:solidFill>
        <a:latin typeface="+mn-lt"/>
        <a:ea typeface="+mn-ea"/>
        <a:cs typeface="+mn-cs"/>
      </a:defRPr>
    </a:lvl5pPr>
    <a:lvl6pPr marL="2547153" algn="l" defTabSz="509431" rtl="0" eaLnBrk="1" latinLnBrk="0" hangingPunct="1">
      <a:defRPr sz="2020" kern="1200">
        <a:solidFill>
          <a:schemeClr val="tx1"/>
        </a:solidFill>
        <a:latin typeface="+mn-lt"/>
        <a:ea typeface="+mn-ea"/>
        <a:cs typeface="+mn-cs"/>
      </a:defRPr>
    </a:lvl6pPr>
    <a:lvl7pPr marL="3056583" algn="l" defTabSz="509431" rtl="0" eaLnBrk="1" latinLnBrk="0" hangingPunct="1">
      <a:defRPr sz="2020" kern="1200">
        <a:solidFill>
          <a:schemeClr val="tx1"/>
        </a:solidFill>
        <a:latin typeface="+mn-lt"/>
        <a:ea typeface="+mn-ea"/>
        <a:cs typeface="+mn-cs"/>
      </a:defRPr>
    </a:lvl7pPr>
    <a:lvl8pPr marL="3566014" algn="l" defTabSz="509431" rtl="0" eaLnBrk="1" latinLnBrk="0" hangingPunct="1">
      <a:defRPr sz="2020" kern="1200">
        <a:solidFill>
          <a:schemeClr val="tx1"/>
        </a:solidFill>
        <a:latin typeface="+mn-lt"/>
        <a:ea typeface="+mn-ea"/>
        <a:cs typeface="+mn-cs"/>
      </a:defRPr>
    </a:lvl8pPr>
    <a:lvl9pPr marL="4075444" algn="l" defTabSz="509431" rtl="0" eaLnBrk="1" latinLnBrk="0" hangingPunct="1">
      <a:defRPr sz="202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797"/>
    <p:restoredTop sz="93662"/>
  </p:normalViewPr>
  <p:slideViewPr>
    <p:cSldViewPr snapToGrid="0" snapToObjects="1">
      <p:cViewPr varScale="1">
        <p:scale>
          <a:sx n="48" d="100"/>
          <a:sy n="48" d="100"/>
        </p:scale>
        <p:origin x="114" y="48"/>
      </p:cViewPr>
      <p:guideLst>
        <p:guide orient="horz" pos="3168"/>
        <p:guide pos="244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624"/>
            <a:ext cx="6606540" cy="21560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733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467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201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934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668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40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13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86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2FC2B-271C-B440-B871-88D0B4ABA723}" type="datetimeFigureOut">
              <a:t>11/23/2018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0E23F-5B2D-6C4D-9702-7DC448464FF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549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2FC2B-271C-B440-B871-88D0B4ABA723}" type="datetimeFigureOut">
              <a:t>11/23/2018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0E23F-5B2D-6C4D-9702-7DC448464FF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011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99029" y="912707"/>
            <a:ext cx="1922860" cy="19453226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7753" y="912707"/>
            <a:ext cx="5641737" cy="1945322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2FC2B-271C-B440-B871-88D0B4ABA723}" type="datetimeFigureOut">
              <a:t>11/23/2018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0E23F-5B2D-6C4D-9702-7DC448464FF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03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2FC2B-271C-B440-B871-88D0B4ABA723}" type="datetimeFigureOut">
              <a:t>11/23/2018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0E23F-5B2D-6C4D-9702-7DC448464FF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837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6463454"/>
            <a:ext cx="6606540" cy="1997710"/>
          </a:xfrm>
        </p:spPr>
        <p:txBody>
          <a:bodyPr anchor="t"/>
          <a:lstStyle>
            <a:lvl1pPr algn="l">
              <a:defRPr sz="4141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4263180"/>
            <a:ext cx="6606540" cy="2200274"/>
          </a:xfrm>
        </p:spPr>
        <p:txBody>
          <a:bodyPr anchor="b"/>
          <a:lstStyle>
            <a:lvl1pPr marL="0" indent="0">
              <a:buNone/>
              <a:defRPr sz="2071">
                <a:solidFill>
                  <a:schemeClr val="tx1">
                    <a:tint val="75000"/>
                  </a:schemeClr>
                </a:solidFill>
              </a:defRPr>
            </a:lvl1pPr>
            <a:lvl2pPr marL="473367" indent="0">
              <a:buNone/>
              <a:defRPr sz="1877">
                <a:solidFill>
                  <a:schemeClr val="tx1">
                    <a:tint val="75000"/>
                  </a:schemeClr>
                </a:solidFill>
              </a:defRPr>
            </a:lvl2pPr>
            <a:lvl3pPr marL="946733" indent="0">
              <a:buNone/>
              <a:defRPr sz="1682">
                <a:solidFill>
                  <a:schemeClr val="tx1">
                    <a:tint val="75000"/>
                  </a:schemeClr>
                </a:solidFill>
              </a:defRPr>
            </a:lvl3pPr>
            <a:lvl4pPr marL="1420100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4pPr>
            <a:lvl5pPr marL="1893466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5pPr>
            <a:lvl6pPr marL="2366833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6pPr>
            <a:lvl7pPr marL="2840200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7pPr>
            <a:lvl8pPr marL="3313566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8pPr>
            <a:lvl9pPr marL="3786933" indent="0">
              <a:buNone/>
              <a:defRPr sz="142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2FC2B-271C-B440-B871-88D0B4ABA723}" type="datetimeFigureOut">
              <a:t>11/23/2018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0E23F-5B2D-6C4D-9702-7DC448464FF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553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7752" y="5320243"/>
            <a:ext cx="3782298" cy="15045690"/>
          </a:xfrm>
        </p:spPr>
        <p:txBody>
          <a:bodyPr/>
          <a:lstStyle>
            <a:lvl1pPr>
              <a:defRPr sz="2912"/>
            </a:lvl1pPr>
            <a:lvl2pPr>
              <a:defRPr sz="2459"/>
            </a:lvl2pPr>
            <a:lvl3pPr>
              <a:defRPr sz="2071"/>
            </a:lvl3pPr>
            <a:lvl4pPr>
              <a:defRPr sz="1877"/>
            </a:lvl4pPr>
            <a:lvl5pPr>
              <a:defRPr sz="1877"/>
            </a:lvl5pPr>
            <a:lvl6pPr>
              <a:defRPr sz="1877"/>
            </a:lvl6pPr>
            <a:lvl7pPr>
              <a:defRPr sz="1877"/>
            </a:lvl7pPr>
            <a:lvl8pPr>
              <a:defRPr sz="1877"/>
            </a:lvl8pPr>
            <a:lvl9pPr>
              <a:defRPr sz="187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39591" y="5320243"/>
            <a:ext cx="3782298" cy="15045690"/>
          </a:xfrm>
        </p:spPr>
        <p:txBody>
          <a:bodyPr/>
          <a:lstStyle>
            <a:lvl1pPr>
              <a:defRPr sz="2912"/>
            </a:lvl1pPr>
            <a:lvl2pPr>
              <a:defRPr sz="2459"/>
            </a:lvl2pPr>
            <a:lvl3pPr>
              <a:defRPr sz="2071"/>
            </a:lvl3pPr>
            <a:lvl4pPr>
              <a:defRPr sz="1877"/>
            </a:lvl4pPr>
            <a:lvl5pPr>
              <a:defRPr sz="1877"/>
            </a:lvl5pPr>
            <a:lvl6pPr>
              <a:defRPr sz="1877"/>
            </a:lvl6pPr>
            <a:lvl7pPr>
              <a:defRPr sz="1877"/>
            </a:lvl7pPr>
            <a:lvl8pPr>
              <a:defRPr sz="1877"/>
            </a:lvl8pPr>
            <a:lvl9pPr>
              <a:defRPr sz="187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2FC2B-271C-B440-B871-88D0B4ABA723}" type="datetimeFigureOut">
              <a:t>11/23/2018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0E23F-5B2D-6C4D-9702-7DC448464FF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301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2803"/>
            <a:ext cx="6995160" cy="1676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1500"/>
            <a:ext cx="3434160" cy="938317"/>
          </a:xfrm>
        </p:spPr>
        <p:txBody>
          <a:bodyPr anchor="b"/>
          <a:lstStyle>
            <a:lvl1pPr marL="0" indent="0">
              <a:buNone/>
              <a:defRPr sz="2459" b="1"/>
            </a:lvl1pPr>
            <a:lvl2pPr marL="473367" indent="0">
              <a:buNone/>
              <a:defRPr sz="2071" b="1"/>
            </a:lvl2pPr>
            <a:lvl3pPr marL="946733" indent="0">
              <a:buNone/>
              <a:defRPr sz="1877" b="1"/>
            </a:lvl3pPr>
            <a:lvl4pPr marL="1420100" indent="0">
              <a:buNone/>
              <a:defRPr sz="1682" b="1"/>
            </a:lvl4pPr>
            <a:lvl5pPr marL="1893466" indent="0">
              <a:buNone/>
              <a:defRPr sz="1682" b="1"/>
            </a:lvl5pPr>
            <a:lvl6pPr marL="2366833" indent="0">
              <a:buNone/>
              <a:defRPr sz="1682" b="1"/>
            </a:lvl6pPr>
            <a:lvl7pPr marL="2840200" indent="0">
              <a:buNone/>
              <a:defRPr sz="1682" b="1"/>
            </a:lvl7pPr>
            <a:lvl8pPr marL="3313566" indent="0">
              <a:buNone/>
              <a:defRPr sz="1682" b="1"/>
            </a:lvl8pPr>
            <a:lvl9pPr marL="3786933" indent="0">
              <a:buNone/>
              <a:defRPr sz="168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89817"/>
            <a:ext cx="3434160" cy="5795223"/>
          </a:xfrm>
        </p:spPr>
        <p:txBody>
          <a:bodyPr/>
          <a:lstStyle>
            <a:lvl1pPr>
              <a:defRPr sz="2459"/>
            </a:lvl1pPr>
            <a:lvl2pPr>
              <a:defRPr sz="2071"/>
            </a:lvl2pPr>
            <a:lvl3pPr>
              <a:defRPr sz="1877"/>
            </a:lvl3pPr>
            <a:lvl4pPr>
              <a:defRPr sz="1682"/>
            </a:lvl4pPr>
            <a:lvl5pPr>
              <a:defRPr sz="1682"/>
            </a:lvl5pPr>
            <a:lvl6pPr>
              <a:defRPr sz="1682"/>
            </a:lvl6pPr>
            <a:lvl7pPr>
              <a:defRPr sz="1682"/>
            </a:lvl7pPr>
            <a:lvl8pPr>
              <a:defRPr sz="1682"/>
            </a:lvl8pPr>
            <a:lvl9pPr>
              <a:defRPr sz="168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2" y="2251500"/>
            <a:ext cx="3435509" cy="938317"/>
          </a:xfrm>
        </p:spPr>
        <p:txBody>
          <a:bodyPr anchor="b"/>
          <a:lstStyle>
            <a:lvl1pPr marL="0" indent="0">
              <a:buNone/>
              <a:defRPr sz="2459" b="1"/>
            </a:lvl1pPr>
            <a:lvl2pPr marL="473367" indent="0">
              <a:buNone/>
              <a:defRPr sz="2071" b="1"/>
            </a:lvl2pPr>
            <a:lvl3pPr marL="946733" indent="0">
              <a:buNone/>
              <a:defRPr sz="1877" b="1"/>
            </a:lvl3pPr>
            <a:lvl4pPr marL="1420100" indent="0">
              <a:buNone/>
              <a:defRPr sz="1682" b="1"/>
            </a:lvl4pPr>
            <a:lvl5pPr marL="1893466" indent="0">
              <a:buNone/>
              <a:defRPr sz="1682" b="1"/>
            </a:lvl5pPr>
            <a:lvl6pPr marL="2366833" indent="0">
              <a:buNone/>
              <a:defRPr sz="1682" b="1"/>
            </a:lvl6pPr>
            <a:lvl7pPr marL="2840200" indent="0">
              <a:buNone/>
              <a:defRPr sz="1682" b="1"/>
            </a:lvl7pPr>
            <a:lvl8pPr marL="3313566" indent="0">
              <a:buNone/>
              <a:defRPr sz="1682" b="1"/>
            </a:lvl8pPr>
            <a:lvl9pPr marL="3786933" indent="0">
              <a:buNone/>
              <a:defRPr sz="168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2" y="3189817"/>
            <a:ext cx="3435509" cy="5795223"/>
          </a:xfrm>
        </p:spPr>
        <p:txBody>
          <a:bodyPr/>
          <a:lstStyle>
            <a:lvl1pPr>
              <a:defRPr sz="2459"/>
            </a:lvl1pPr>
            <a:lvl2pPr>
              <a:defRPr sz="2071"/>
            </a:lvl2pPr>
            <a:lvl3pPr>
              <a:defRPr sz="1877"/>
            </a:lvl3pPr>
            <a:lvl4pPr>
              <a:defRPr sz="1682"/>
            </a:lvl4pPr>
            <a:lvl5pPr>
              <a:defRPr sz="1682"/>
            </a:lvl5pPr>
            <a:lvl6pPr>
              <a:defRPr sz="1682"/>
            </a:lvl6pPr>
            <a:lvl7pPr>
              <a:defRPr sz="1682"/>
            </a:lvl7pPr>
            <a:lvl8pPr>
              <a:defRPr sz="1682"/>
            </a:lvl8pPr>
            <a:lvl9pPr>
              <a:defRPr sz="168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2FC2B-271C-B440-B871-88D0B4ABA723}" type="datetimeFigureOut">
              <a:t>11/23/2018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0E23F-5B2D-6C4D-9702-7DC448464FF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860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2FC2B-271C-B440-B871-88D0B4ABA723}" type="datetimeFigureOut">
              <a:t>11/23/2018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0E23F-5B2D-6C4D-9702-7DC448464FF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125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2FC2B-271C-B440-B871-88D0B4ABA723}" type="datetimeFigureOut">
              <a:t>11/23/2018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0E23F-5B2D-6C4D-9702-7DC448464FF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646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1" y="400473"/>
            <a:ext cx="2557066" cy="1704340"/>
          </a:xfrm>
        </p:spPr>
        <p:txBody>
          <a:bodyPr anchor="b"/>
          <a:lstStyle>
            <a:lvl1pPr algn="l">
              <a:defRPr sz="2071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3" y="400474"/>
            <a:ext cx="4344988" cy="8584566"/>
          </a:xfrm>
        </p:spPr>
        <p:txBody>
          <a:bodyPr/>
          <a:lstStyle>
            <a:lvl1pPr>
              <a:defRPr sz="3300"/>
            </a:lvl1pPr>
            <a:lvl2pPr>
              <a:defRPr sz="2912"/>
            </a:lvl2pPr>
            <a:lvl3pPr>
              <a:defRPr sz="2459"/>
            </a:lvl3pPr>
            <a:lvl4pPr>
              <a:defRPr sz="2071"/>
            </a:lvl4pPr>
            <a:lvl5pPr>
              <a:defRPr sz="2071"/>
            </a:lvl5pPr>
            <a:lvl6pPr>
              <a:defRPr sz="2071"/>
            </a:lvl6pPr>
            <a:lvl7pPr>
              <a:defRPr sz="2071"/>
            </a:lvl7pPr>
            <a:lvl8pPr>
              <a:defRPr sz="2071"/>
            </a:lvl8pPr>
            <a:lvl9pPr>
              <a:defRPr sz="207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1" y="2104814"/>
            <a:ext cx="2557066" cy="6880226"/>
          </a:xfrm>
        </p:spPr>
        <p:txBody>
          <a:bodyPr/>
          <a:lstStyle>
            <a:lvl1pPr marL="0" indent="0">
              <a:buNone/>
              <a:defRPr sz="1424"/>
            </a:lvl1pPr>
            <a:lvl2pPr marL="473367" indent="0">
              <a:buNone/>
              <a:defRPr sz="1229"/>
            </a:lvl2pPr>
            <a:lvl3pPr marL="946733" indent="0">
              <a:buNone/>
              <a:defRPr sz="1035"/>
            </a:lvl3pPr>
            <a:lvl4pPr marL="1420100" indent="0">
              <a:buNone/>
              <a:defRPr sz="906"/>
            </a:lvl4pPr>
            <a:lvl5pPr marL="1893466" indent="0">
              <a:buNone/>
              <a:defRPr sz="906"/>
            </a:lvl5pPr>
            <a:lvl6pPr marL="2366833" indent="0">
              <a:buNone/>
              <a:defRPr sz="906"/>
            </a:lvl6pPr>
            <a:lvl7pPr marL="2840200" indent="0">
              <a:buNone/>
              <a:defRPr sz="906"/>
            </a:lvl7pPr>
            <a:lvl8pPr marL="3313566" indent="0">
              <a:buNone/>
              <a:defRPr sz="906"/>
            </a:lvl8pPr>
            <a:lvl9pPr marL="3786933" indent="0">
              <a:buNone/>
              <a:defRPr sz="9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2FC2B-271C-B440-B871-88D0B4ABA723}" type="datetimeFigureOut">
              <a:t>11/23/2018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0E23F-5B2D-6C4D-9702-7DC448464FF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205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5" y="7040880"/>
            <a:ext cx="4663440" cy="831216"/>
          </a:xfrm>
        </p:spPr>
        <p:txBody>
          <a:bodyPr anchor="b"/>
          <a:lstStyle>
            <a:lvl1pPr algn="l">
              <a:defRPr sz="2071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5" y="898737"/>
            <a:ext cx="4663440" cy="6035040"/>
          </a:xfrm>
        </p:spPr>
        <p:txBody>
          <a:bodyPr/>
          <a:lstStyle>
            <a:lvl1pPr marL="0" indent="0">
              <a:buNone/>
              <a:defRPr sz="3300"/>
            </a:lvl1pPr>
            <a:lvl2pPr marL="473367" indent="0">
              <a:buNone/>
              <a:defRPr sz="2912"/>
            </a:lvl2pPr>
            <a:lvl3pPr marL="946733" indent="0">
              <a:buNone/>
              <a:defRPr sz="2459"/>
            </a:lvl3pPr>
            <a:lvl4pPr marL="1420100" indent="0">
              <a:buNone/>
              <a:defRPr sz="2071"/>
            </a:lvl4pPr>
            <a:lvl5pPr marL="1893466" indent="0">
              <a:buNone/>
              <a:defRPr sz="2071"/>
            </a:lvl5pPr>
            <a:lvl6pPr marL="2366833" indent="0">
              <a:buNone/>
              <a:defRPr sz="2071"/>
            </a:lvl6pPr>
            <a:lvl7pPr marL="2840200" indent="0">
              <a:buNone/>
              <a:defRPr sz="2071"/>
            </a:lvl7pPr>
            <a:lvl8pPr marL="3313566" indent="0">
              <a:buNone/>
              <a:defRPr sz="2071"/>
            </a:lvl8pPr>
            <a:lvl9pPr marL="3786933" indent="0">
              <a:buNone/>
              <a:defRPr sz="2071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5" y="7872096"/>
            <a:ext cx="4663440" cy="1180464"/>
          </a:xfrm>
        </p:spPr>
        <p:txBody>
          <a:bodyPr/>
          <a:lstStyle>
            <a:lvl1pPr marL="0" indent="0">
              <a:buNone/>
              <a:defRPr sz="1424"/>
            </a:lvl1pPr>
            <a:lvl2pPr marL="473367" indent="0">
              <a:buNone/>
              <a:defRPr sz="1229"/>
            </a:lvl2pPr>
            <a:lvl3pPr marL="946733" indent="0">
              <a:buNone/>
              <a:defRPr sz="1035"/>
            </a:lvl3pPr>
            <a:lvl4pPr marL="1420100" indent="0">
              <a:buNone/>
              <a:defRPr sz="906"/>
            </a:lvl4pPr>
            <a:lvl5pPr marL="1893466" indent="0">
              <a:buNone/>
              <a:defRPr sz="906"/>
            </a:lvl5pPr>
            <a:lvl6pPr marL="2366833" indent="0">
              <a:buNone/>
              <a:defRPr sz="906"/>
            </a:lvl6pPr>
            <a:lvl7pPr marL="2840200" indent="0">
              <a:buNone/>
              <a:defRPr sz="906"/>
            </a:lvl7pPr>
            <a:lvl8pPr marL="3313566" indent="0">
              <a:buNone/>
              <a:defRPr sz="906"/>
            </a:lvl8pPr>
            <a:lvl9pPr marL="3786933" indent="0">
              <a:buNone/>
              <a:defRPr sz="906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2FC2B-271C-B440-B871-88D0B4ABA723}" type="datetimeFigureOut">
              <a:t>11/23/2018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0E23F-5B2D-6C4D-9702-7DC448464FF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966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620" y="402803"/>
            <a:ext cx="6995160" cy="1676400"/>
          </a:xfrm>
          <a:prstGeom prst="rect">
            <a:avLst/>
          </a:prstGeom>
        </p:spPr>
        <p:txBody>
          <a:bodyPr vert="horz" lIns="146304" tIns="73152" rIns="146304" bIns="73152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346961"/>
            <a:ext cx="6995160" cy="6638079"/>
          </a:xfrm>
          <a:prstGeom prst="rect">
            <a:avLst/>
          </a:prstGeom>
        </p:spPr>
        <p:txBody>
          <a:bodyPr vert="horz" lIns="146304" tIns="73152" rIns="146304" bIns="73152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8620" y="9322648"/>
            <a:ext cx="1813560" cy="535517"/>
          </a:xfrm>
          <a:prstGeom prst="rect">
            <a:avLst/>
          </a:prstGeom>
        </p:spPr>
        <p:txBody>
          <a:bodyPr vert="horz" lIns="146304" tIns="73152" rIns="146304" bIns="73152" rtlCol="0" anchor="ctr"/>
          <a:lstStyle>
            <a:lvl1pPr algn="l">
              <a:defRPr sz="122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2FC2B-271C-B440-B871-88D0B4ABA723}" type="datetimeFigureOut">
              <a:t>11/23/2018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5570" y="9322648"/>
            <a:ext cx="2461260" cy="535517"/>
          </a:xfrm>
          <a:prstGeom prst="rect">
            <a:avLst/>
          </a:prstGeom>
        </p:spPr>
        <p:txBody>
          <a:bodyPr vert="horz" lIns="146304" tIns="73152" rIns="146304" bIns="73152" rtlCol="0" anchor="ctr"/>
          <a:lstStyle>
            <a:lvl1pPr algn="ctr">
              <a:defRPr sz="122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0220" y="9322648"/>
            <a:ext cx="1813560" cy="535517"/>
          </a:xfrm>
          <a:prstGeom prst="rect">
            <a:avLst/>
          </a:prstGeom>
        </p:spPr>
        <p:txBody>
          <a:bodyPr vert="horz" lIns="146304" tIns="73152" rIns="146304" bIns="73152" rtlCol="0" anchor="ctr"/>
          <a:lstStyle>
            <a:lvl1pPr algn="r">
              <a:defRPr sz="122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E0E23F-5B2D-6C4D-9702-7DC448464FF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965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73367" rtl="0" eaLnBrk="1" latinLnBrk="0" hangingPunct="1">
        <a:spcBef>
          <a:spcPct val="0"/>
        </a:spcBef>
        <a:buNone/>
        <a:defRPr sz="453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5025" indent="-355025" algn="l" defTabSz="473367" rtl="0" eaLnBrk="1" latinLnBrk="0" hangingPunct="1">
        <a:spcBef>
          <a:spcPct val="20000"/>
        </a:spcBef>
        <a:buFont typeface="Arial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69221" indent="-295854" algn="l" defTabSz="473367" rtl="0" eaLnBrk="1" latinLnBrk="0" hangingPunct="1">
        <a:spcBef>
          <a:spcPct val="20000"/>
        </a:spcBef>
        <a:buFont typeface="Arial"/>
        <a:buChar char="–"/>
        <a:defRPr sz="2912" kern="1200">
          <a:solidFill>
            <a:schemeClr val="tx1"/>
          </a:solidFill>
          <a:latin typeface="+mn-lt"/>
          <a:ea typeface="+mn-ea"/>
          <a:cs typeface="+mn-cs"/>
        </a:defRPr>
      </a:lvl2pPr>
      <a:lvl3pPr marL="1183416" indent="-236683" algn="l" defTabSz="473367" rtl="0" eaLnBrk="1" latinLnBrk="0" hangingPunct="1">
        <a:spcBef>
          <a:spcPct val="20000"/>
        </a:spcBef>
        <a:buFont typeface="Arial"/>
        <a:buChar char="•"/>
        <a:defRPr sz="2459" kern="1200">
          <a:solidFill>
            <a:schemeClr val="tx1"/>
          </a:solidFill>
          <a:latin typeface="+mn-lt"/>
          <a:ea typeface="+mn-ea"/>
          <a:cs typeface="+mn-cs"/>
        </a:defRPr>
      </a:lvl3pPr>
      <a:lvl4pPr marL="1656783" indent="-236683" algn="l" defTabSz="473367" rtl="0" eaLnBrk="1" latinLnBrk="0" hangingPunct="1">
        <a:spcBef>
          <a:spcPct val="20000"/>
        </a:spcBef>
        <a:buFont typeface="Arial"/>
        <a:buChar char="–"/>
        <a:defRPr sz="2071" kern="1200">
          <a:solidFill>
            <a:schemeClr val="tx1"/>
          </a:solidFill>
          <a:latin typeface="+mn-lt"/>
          <a:ea typeface="+mn-ea"/>
          <a:cs typeface="+mn-cs"/>
        </a:defRPr>
      </a:lvl4pPr>
      <a:lvl5pPr marL="2130150" indent="-236683" algn="l" defTabSz="473367" rtl="0" eaLnBrk="1" latinLnBrk="0" hangingPunct="1">
        <a:spcBef>
          <a:spcPct val="20000"/>
        </a:spcBef>
        <a:buFont typeface="Arial"/>
        <a:buChar char="»"/>
        <a:defRPr sz="2071" kern="1200">
          <a:solidFill>
            <a:schemeClr val="tx1"/>
          </a:solidFill>
          <a:latin typeface="+mn-lt"/>
          <a:ea typeface="+mn-ea"/>
          <a:cs typeface="+mn-cs"/>
        </a:defRPr>
      </a:lvl5pPr>
      <a:lvl6pPr marL="2603516" indent="-236683" algn="l" defTabSz="473367" rtl="0" eaLnBrk="1" latinLnBrk="0" hangingPunct="1">
        <a:spcBef>
          <a:spcPct val="20000"/>
        </a:spcBef>
        <a:buFont typeface="Arial"/>
        <a:buChar char="•"/>
        <a:defRPr sz="2071" kern="1200">
          <a:solidFill>
            <a:schemeClr val="tx1"/>
          </a:solidFill>
          <a:latin typeface="+mn-lt"/>
          <a:ea typeface="+mn-ea"/>
          <a:cs typeface="+mn-cs"/>
        </a:defRPr>
      </a:lvl6pPr>
      <a:lvl7pPr marL="3076883" indent="-236683" algn="l" defTabSz="473367" rtl="0" eaLnBrk="1" latinLnBrk="0" hangingPunct="1">
        <a:spcBef>
          <a:spcPct val="20000"/>
        </a:spcBef>
        <a:buFont typeface="Arial"/>
        <a:buChar char="•"/>
        <a:defRPr sz="2071" kern="1200">
          <a:solidFill>
            <a:schemeClr val="tx1"/>
          </a:solidFill>
          <a:latin typeface="+mn-lt"/>
          <a:ea typeface="+mn-ea"/>
          <a:cs typeface="+mn-cs"/>
        </a:defRPr>
      </a:lvl7pPr>
      <a:lvl8pPr marL="3550249" indent="-236683" algn="l" defTabSz="473367" rtl="0" eaLnBrk="1" latinLnBrk="0" hangingPunct="1">
        <a:spcBef>
          <a:spcPct val="20000"/>
        </a:spcBef>
        <a:buFont typeface="Arial"/>
        <a:buChar char="•"/>
        <a:defRPr sz="2071" kern="1200">
          <a:solidFill>
            <a:schemeClr val="tx1"/>
          </a:solidFill>
          <a:latin typeface="+mn-lt"/>
          <a:ea typeface="+mn-ea"/>
          <a:cs typeface="+mn-cs"/>
        </a:defRPr>
      </a:lvl8pPr>
      <a:lvl9pPr marL="4023616" indent="-236683" algn="l" defTabSz="473367" rtl="0" eaLnBrk="1" latinLnBrk="0" hangingPunct="1">
        <a:spcBef>
          <a:spcPct val="20000"/>
        </a:spcBef>
        <a:buFont typeface="Arial"/>
        <a:buChar char="•"/>
        <a:defRPr sz="20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73367" rtl="0" eaLnBrk="1" latinLnBrk="0" hangingPunct="1">
        <a:defRPr sz="1877" kern="1200">
          <a:solidFill>
            <a:schemeClr val="tx1"/>
          </a:solidFill>
          <a:latin typeface="+mn-lt"/>
          <a:ea typeface="+mn-ea"/>
          <a:cs typeface="+mn-cs"/>
        </a:defRPr>
      </a:lvl1pPr>
      <a:lvl2pPr marL="473367" algn="l" defTabSz="473367" rtl="0" eaLnBrk="1" latinLnBrk="0" hangingPunct="1">
        <a:defRPr sz="1877" kern="1200">
          <a:solidFill>
            <a:schemeClr val="tx1"/>
          </a:solidFill>
          <a:latin typeface="+mn-lt"/>
          <a:ea typeface="+mn-ea"/>
          <a:cs typeface="+mn-cs"/>
        </a:defRPr>
      </a:lvl2pPr>
      <a:lvl3pPr marL="946733" algn="l" defTabSz="473367" rtl="0" eaLnBrk="1" latinLnBrk="0" hangingPunct="1">
        <a:defRPr sz="1877" kern="1200">
          <a:solidFill>
            <a:schemeClr val="tx1"/>
          </a:solidFill>
          <a:latin typeface="+mn-lt"/>
          <a:ea typeface="+mn-ea"/>
          <a:cs typeface="+mn-cs"/>
        </a:defRPr>
      </a:lvl3pPr>
      <a:lvl4pPr marL="1420100" algn="l" defTabSz="473367" rtl="0" eaLnBrk="1" latinLnBrk="0" hangingPunct="1">
        <a:defRPr sz="1877" kern="1200">
          <a:solidFill>
            <a:schemeClr val="tx1"/>
          </a:solidFill>
          <a:latin typeface="+mn-lt"/>
          <a:ea typeface="+mn-ea"/>
          <a:cs typeface="+mn-cs"/>
        </a:defRPr>
      </a:lvl4pPr>
      <a:lvl5pPr marL="1893466" algn="l" defTabSz="473367" rtl="0" eaLnBrk="1" latinLnBrk="0" hangingPunct="1">
        <a:defRPr sz="1877" kern="1200">
          <a:solidFill>
            <a:schemeClr val="tx1"/>
          </a:solidFill>
          <a:latin typeface="+mn-lt"/>
          <a:ea typeface="+mn-ea"/>
          <a:cs typeface="+mn-cs"/>
        </a:defRPr>
      </a:lvl5pPr>
      <a:lvl6pPr marL="2366833" algn="l" defTabSz="473367" rtl="0" eaLnBrk="1" latinLnBrk="0" hangingPunct="1">
        <a:defRPr sz="1877" kern="1200">
          <a:solidFill>
            <a:schemeClr val="tx1"/>
          </a:solidFill>
          <a:latin typeface="+mn-lt"/>
          <a:ea typeface="+mn-ea"/>
          <a:cs typeface="+mn-cs"/>
        </a:defRPr>
      </a:lvl6pPr>
      <a:lvl7pPr marL="2840200" algn="l" defTabSz="473367" rtl="0" eaLnBrk="1" latinLnBrk="0" hangingPunct="1">
        <a:defRPr sz="1877" kern="1200">
          <a:solidFill>
            <a:schemeClr val="tx1"/>
          </a:solidFill>
          <a:latin typeface="+mn-lt"/>
          <a:ea typeface="+mn-ea"/>
          <a:cs typeface="+mn-cs"/>
        </a:defRPr>
      </a:lvl7pPr>
      <a:lvl8pPr marL="3313566" algn="l" defTabSz="473367" rtl="0" eaLnBrk="1" latinLnBrk="0" hangingPunct="1">
        <a:defRPr sz="1877" kern="1200">
          <a:solidFill>
            <a:schemeClr val="tx1"/>
          </a:solidFill>
          <a:latin typeface="+mn-lt"/>
          <a:ea typeface="+mn-ea"/>
          <a:cs typeface="+mn-cs"/>
        </a:defRPr>
      </a:lvl8pPr>
      <a:lvl9pPr marL="3786933" algn="l" defTabSz="473367" rtl="0" eaLnBrk="1" latinLnBrk="0" hangingPunct="1">
        <a:defRPr sz="187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 hidden="1">
            <a:extLst>
              <a:ext uri="{FF2B5EF4-FFF2-40B4-BE49-F238E27FC236}">
                <a16:creationId xmlns:a16="http://schemas.microsoft.com/office/drawing/2014/main" xmlns="" id="{5E2CAD1F-C33D-7E48-B072-E7CB24E7B4D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Taking aim</a:t>
            </a:r>
          </a:p>
        </p:txBody>
      </p:sp>
      <p:pic>
        <p:nvPicPr>
          <p:cNvPr id="2" name="background" descr="Rustic barn wood background with old paper burnt around the edges; red and white circle target in lower left corner with four bullet holes." title="Taking Aim Against Wildfire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  <p:pic>
        <p:nvPicPr>
          <p:cNvPr id="21" name="header" descr="Taking aim against wildfires" title="Taking aim against wildfire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364" y="686542"/>
            <a:ext cx="6120148" cy="1458838"/>
          </a:xfrm>
          <a:prstGeom prst="rect">
            <a:avLst/>
          </a:prstGeom>
        </p:spPr>
      </p:pic>
      <p:pic>
        <p:nvPicPr>
          <p:cNvPr id="22" name="sun" descr="An image of the sun next to a thermometer filled almost to the top with red indicating the temperature is hot." title="Watch for Fire Danger Weather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415" y="2329609"/>
            <a:ext cx="1612218" cy="1427484"/>
          </a:xfrm>
          <a:prstGeom prst="rect">
            <a:avLst/>
          </a:prstGeom>
        </p:spPr>
      </p:pic>
      <p:sp>
        <p:nvSpPr>
          <p:cNvPr id="28" name="watch"/>
          <p:cNvSpPr txBox="1"/>
          <p:nvPr/>
        </p:nvSpPr>
        <p:spPr>
          <a:xfrm>
            <a:off x="2492843" y="2362519"/>
            <a:ext cx="4428669" cy="11541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US" sz="2400" b="1" dirty="0">
                <a:solidFill>
                  <a:srgbClr val="9A0101"/>
                </a:solidFill>
              </a:rPr>
              <a:t>Watch for fire danger weather.</a:t>
            </a:r>
          </a:p>
          <a:p>
            <a:pPr>
              <a:lnSpc>
                <a:spcPts val="2100"/>
              </a:lnSpc>
            </a:pPr>
            <a:r>
              <a:rPr lang="en-US" sz="1800" dirty="0"/>
              <a:t>Avoid fires on warm, dry and windy days. Check for state and county government for permit information, restrictions and bans.</a:t>
            </a:r>
            <a:endParaRPr lang="en-US" sz="1800" b="1" dirty="0">
              <a:solidFill>
                <a:srgbClr val="9A0101"/>
              </a:solidFill>
            </a:endParaRPr>
          </a:p>
        </p:txBody>
      </p:sp>
      <p:sp>
        <p:nvSpPr>
          <p:cNvPr id="29" name="make"/>
          <p:cNvSpPr txBox="1"/>
          <p:nvPr/>
        </p:nvSpPr>
        <p:spPr>
          <a:xfrm>
            <a:off x="852876" y="3887370"/>
            <a:ext cx="4804284" cy="11541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US" sz="2400" b="1" dirty="0">
                <a:solidFill>
                  <a:srgbClr val="9A0101"/>
                </a:solidFill>
              </a:rPr>
              <a:t>Make sure your burn pile is dead out.</a:t>
            </a:r>
          </a:p>
          <a:p>
            <a:pPr>
              <a:lnSpc>
                <a:spcPts val="2100"/>
              </a:lnSpc>
            </a:pPr>
            <a:r>
              <a:rPr lang="en-US" sz="1800" dirty="0"/>
              <a:t>Drown, stir and drown again. Make sure</a:t>
            </a:r>
          </a:p>
          <a:p>
            <a:pPr>
              <a:lnSpc>
                <a:spcPts val="2100"/>
              </a:lnSpc>
            </a:pPr>
            <a:r>
              <a:rPr lang="en-US" sz="1800" dirty="0"/>
              <a:t>it is out by feeling with your hand. If it’s</a:t>
            </a:r>
          </a:p>
          <a:p>
            <a:pPr>
              <a:lnSpc>
                <a:spcPts val="2100"/>
              </a:lnSpc>
            </a:pPr>
            <a:r>
              <a:rPr lang="en-US" sz="1800" dirty="0"/>
              <a:t>too hot to touch, it’s too hot to leave.</a:t>
            </a:r>
            <a:endParaRPr lang="en-US" sz="1800" b="1" dirty="0">
              <a:solidFill>
                <a:srgbClr val="9A0101"/>
              </a:solidFill>
            </a:endParaRPr>
          </a:p>
        </p:txBody>
      </p:sp>
      <p:pic>
        <p:nvPicPr>
          <p:cNvPr id="23" name="hose" descr="Figure holding hose to spraying water on a flame. " title="Make Sure Burn Pile is Dead Out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9326" y="3516484"/>
            <a:ext cx="1947279" cy="1673911"/>
          </a:xfrm>
          <a:prstGeom prst="rect">
            <a:avLst/>
          </a:prstGeom>
        </p:spPr>
      </p:pic>
      <p:pic>
        <p:nvPicPr>
          <p:cNvPr id="25" name="alt" descr="Figure putting yard debris into compost bin." title="Consider Burning Alternatives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990" y="5136081"/>
            <a:ext cx="1848673" cy="1584577"/>
          </a:xfrm>
          <a:prstGeom prst="rect">
            <a:avLst/>
          </a:prstGeom>
        </p:spPr>
      </p:pic>
      <p:sp>
        <p:nvSpPr>
          <p:cNvPr id="30" name="conside"/>
          <p:cNvSpPr txBox="1"/>
          <p:nvPr/>
        </p:nvSpPr>
        <p:spPr>
          <a:xfrm>
            <a:off x="2492843" y="5513029"/>
            <a:ext cx="4404621" cy="11541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US" sz="2400" b="1" dirty="0">
                <a:solidFill>
                  <a:srgbClr val="9A0101"/>
                </a:solidFill>
              </a:rPr>
              <a:t>Consider burning alternatives.</a:t>
            </a:r>
          </a:p>
          <a:p>
            <a:pPr>
              <a:lnSpc>
                <a:spcPts val="2100"/>
              </a:lnSpc>
            </a:pPr>
            <a:r>
              <a:rPr lang="en-US" sz="1800" dirty="0"/>
              <a:t>When fire danger is high, or when bans are in effect, delay your burn or consider recycling, composting, chipping or disposing at a landfill.</a:t>
            </a:r>
            <a:endParaRPr lang="en-US" sz="1800" b="1" dirty="0">
              <a:solidFill>
                <a:srgbClr val="9A0101"/>
              </a:solidFill>
            </a:endParaRPr>
          </a:p>
        </p:txBody>
      </p:sp>
      <p:sp>
        <p:nvSpPr>
          <p:cNvPr id="31" name="report"/>
          <p:cNvSpPr txBox="1"/>
          <p:nvPr/>
        </p:nvSpPr>
        <p:spPr>
          <a:xfrm>
            <a:off x="801364" y="6929200"/>
            <a:ext cx="4840369" cy="88485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US" sz="2400" b="1" dirty="0">
                <a:solidFill>
                  <a:srgbClr val="9A0101"/>
                </a:solidFill>
              </a:rPr>
              <a:t>Report fires by calling 911.</a:t>
            </a:r>
          </a:p>
          <a:p>
            <a:pPr>
              <a:lnSpc>
                <a:spcPts val="2100"/>
              </a:lnSpc>
            </a:pPr>
            <a:r>
              <a:rPr lang="en-US" sz="1800" dirty="0"/>
              <a:t>Report location, what is in danger, and stay on the phone. Report all suspicious fires.</a:t>
            </a:r>
            <a:endParaRPr lang="en-US" sz="1800" b="1" dirty="0">
              <a:solidFill>
                <a:srgbClr val="9A0101"/>
              </a:solidFill>
            </a:endParaRPr>
          </a:p>
        </p:txBody>
      </p:sp>
      <p:pic>
        <p:nvPicPr>
          <p:cNvPr id="26" name="911" descr="Hand holding cell phone showing 911 on the display." title="Report Fire By Calling 9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3796" y="6790933"/>
            <a:ext cx="1453995" cy="1355803"/>
          </a:xfrm>
          <a:prstGeom prst="rect">
            <a:avLst/>
          </a:prstGeom>
        </p:spPr>
      </p:pic>
      <p:pic>
        <p:nvPicPr>
          <p:cNvPr id="20" name="thank" descr="Thank you" title="Thank You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6543" y="7922299"/>
            <a:ext cx="2009449" cy="879134"/>
          </a:xfrm>
          <a:prstGeom prst="rect">
            <a:avLst/>
          </a:prstGeom>
        </p:spPr>
      </p:pic>
      <p:sp>
        <p:nvSpPr>
          <p:cNvPr id="19" name="help"/>
          <p:cNvSpPr txBox="1"/>
          <p:nvPr/>
        </p:nvSpPr>
        <p:spPr>
          <a:xfrm>
            <a:off x="2066543" y="8822319"/>
            <a:ext cx="2193416" cy="5389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ts val="2100"/>
              </a:lnSpc>
            </a:pPr>
            <a:r>
              <a:rPr lang="en-US" sz="2000" b="1" dirty="0">
                <a:solidFill>
                  <a:srgbClr val="9A0101"/>
                </a:solidFill>
              </a:rPr>
              <a:t>For your help in preventing wildfires.</a:t>
            </a:r>
          </a:p>
        </p:txBody>
      </p:sp>
      <p:sp>
        <p:nvSpPr>
          <p:cNvPr id="24" name="Oval 23" descr="Circle to insert agency logo" title="Agency Logo">
            <a:extLst>
              <a:ext uri="{FF2B5EF4-FFF2-40B4-BE49-F238E27FC236}">
                <a16:creationId xmlns:a16="http://schemas.microsoft.com/office/drawing/2014/main" xmlns="" id="{35088415-DB1F-314D-84AE-A3D88CAD506C}"/>
              </a:ext>
            </a:extLst>
          </p:cNvPr>
          <p:cNvSpPr/>
          <p:nvPr/>
        </p:nvSpPr>
        <p:spPr>
          <a:xfrm>
            <a:off x="4474506" y="8121924"/>
            <a:ext cx="774441" cy="774441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27" name="logo">
            <a:extLst>
              <a:ext uri="{FF2B5EF4-FFF2-40B4-BE49-F238E27FC236}">
                <a16:creationId xmlns:a16="http://schemas.microsoft.com/office/drawing/2014/main" xmlns="" id="{738E34EB-7316-5345-B9D7-6FAE92EFDFA1}"/>
              </a:ext>
            </a:extLst>
          </p:cNvPr>
          <p:cNvSpPr txBox="1"/>
          <p:nvPr/>
        </p:nvSpPr>
        <p:spPr>
          <a:xfrm>
            <a:off x="4530637" y="8347940"/>
            <a:ext cx="65299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Agency</a:t>
            </a:r>
          </a:p>
          <a:p>
            <a:pPr algn="ctr"/>
            <a:r>
              <a:rPr lang="en-US" sz="1200" b="1" dirty="0">
                <a:solidFill>
                  <a:schemeClr val="bg1"/>
                </a:solidFill>
              </a:rPr>
              <a:t>Logo</a:t>
            </a:r>
          </a:p>
        </p:txBody>
      </p:sp>
      <p:sp>
        <p:nvSpPr>
          <p:cNvPr id="18" name="address">
            <a:extLst>
              <a:ext uri="{FF2B5EF4-FFF2-40B4-BE49-F238E27FC236}">
                <a16:creationId xmlns:a16="http://schemas.microsoft.com/office/drawing/2014/main" xmlns="" id="{BB9B5207-7BC5-B740-8537-0F93B36F142A}"/>
              </a:ext>
            </a:extLst>
          </p:cNvPr>
          <p:cNvSpPr txBox="1"/>
          <p:nvPr/>
        </p:nvSpPr>
        <p:spPr>
          <a:xfrm>
            <a:off x="5404134" y="8253948"/>
            <a:ext cx="1086659" cy="553998"/>
          </a:xfrm>
          <a:prstGeom prst="rect">
            <a:avLst/>
          </a:prstGeom>
          <a:noFill/>
        </p:spPr>
        <p:txBody>
          <a:bodyPr wrap="square" lIns="0" tIns="0" bIns="0" rtlCol="0">
            <a:spAutoFit/>
          </a:bodyPr>
          <a:lstStyle/>
          <a:p>
            <a:r>
              <a:rPr lang="en-US" sz="1200" b="1" dirty="0"/>
              <a:t>Agency Name</a:t>
            </a:r>
          </a:p>
          <a:p>
            <a:r>
              <a:rPr lang="en-US" sz="1200" b="1" dirty="0"/>
              <a:t>Street Address</a:t>
            </a:r>
          </a:p>
          <a:p>
            <a:r>
              <a:rPr lang="en-US" sz="1200" b="1" dirty="0"/>
              <a:t>City, State, Zip</a:t>
            </a:r>
          </a:p>
        </p:txBody>
      </p:sp>
      <p:sp>
        <p:nvSpPr>
          <p:cNvPr id="32" name="phone">
            <a:extLst>
              <a:ext uri="{FF2B5EF4-FFF2-40B4-BE49-F238E27FC236}">
                <a16:creationId xmlns:a16="http://schemas.microsoft.com/office/drawing/2014/main" xmlns="" id="{3FFCE9D8-EF57-AA48-86B7-0FC33040C43A}"/>
              </a:ext>
            </a:extLst>
          </p:cNvPr>
          <p:cNvSpPr txBox="1"/>
          <p:nvPr/>
        </p:nvSpPr>
        <p:spPr>
          <a:xfrm>
            <a:off x="5413833" y="8879175"/>
            <a:ext cx="1703699" cy="553998"/>
          </a:xfrm>
          <a:prstGeom prst="rect">
            <a:avLst/>
          </a:prstGeom>
          <a:noFill/>
        </p:spPr>
        <p:txBody>
          <a:bodyPr wrap="square" lIns="0" tIns="0" bIns="0" rtlCol="0">
            <a:spAutoFit/>
          </a:bodyPr>
          <a:lstStyle/>
          <a:p>
            <a:r>
              <a:rPr lang="en-US" sz="1200" b="1" dirty="0"/>
              <a:t>Phone</a:t>
            </a:r>
          </a:p>
          <a:p>
            <a:r>
              <a:rPr lang="en-US" sz="1200" b="1" dirty="0"/>
              <a:t>Website</a:t>
            </a:r>
          </a:p>
          <a:p>
            <a:r>
              <a:rPr lang="en-US" sz="1200" b="1" dirty="0"/>
              <a:t>Social Media</a:t>
            </a:r>
          </a:p>
        </p:txBody>
      </p:sp>
    </p:spTree>
    <p:extLst>
      <p:ext uri="{BB962C8B-B14F-4D97-AF65-F5344CB8AC3E}">
        <p14:creationId xmlns:p14="http://schemas.microsoft.com/office/powerpoint/2010/main" val="37920953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152</Words>
  <Application>Microsoft Office PowerPoint</Application>
  <PresentationFormat>Custom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Taking aim</vt:lpstr>
    </vt:vector>
  </TitlesOfParts>
  <Manager/>
  <Company>US Forest Service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Gwen Hensley</dc:creator>
  <cp:keywords/>
  <dc:description/>
  <cp:lastModifiedBy>Shaffer, Deana M -FS</cp:lastModifiedBy>
  <cp:revision>21</cp:revision>
  <cp:lastPrinted>2018-05-07T03:04:02Z</cp:lastPrinted>
  <dcterms:created xsi:type="dcterms:W3CDTF">2016-09-01T15:48:36Z</dcterms:created>
  <dcterms:modified xsi:type="dcterms:W3CDTF">2018-11-23T15:06:47Z</dcterms:modified>
  <cp:category/>
</cp:coreProperties>
</file>