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31"/>
  </p:normalViewPr>
  <p:slideViewPr>
    <p:cSldViewPr snapToGrid="0" snapToObjects="1">
      <p:cViewPr>
        <p:scale>
          <a:sx n="69" d="100"/>
          <a:sy n="69" d="100"/>
        </p:scale>
        <p:origin x="1336" y="72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48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7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40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7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6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5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1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8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3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4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67DA6-F0F0-1D4D-AA6B-73A42DBE0EC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080AB-2513-DE48-A223-20A9DAC6E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0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order" descr="Jagged green border&#10;" title="bordef">
            <a:extLst>
              <a:ext uri="{FF2B5EF4-FFF2-40B4-BE49-F238E27FC236}">
                <a16:creationId xmlns:a16="http://schemas.microsoft.com/office/drawing/2014/main" id="{E7D2BDB8-8620-8745-A072-321FB1035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353" y="324612"/>
            <a:ext cx="7187036" cy="9409176"/>
          </a:xfrm>
          <a:prstGeom prst="rect">
            <a:avLst/>
          </a:prstGeom>
        </p:spPr>
      </p:pic>
      <p:sp>
        <p:nvSpPr>
          <p:cNvPr id="16" name="Title 15" hidden="1">
            <a:extLst>
              <a:ext uri="{FF2B5EF4-FFF2-40B4-BE49-F238E27FC236}">
                <a16:creationId xmlns:a16="http://schemas.microsoft.com/office/drawing/2014/main" id="{72664207-C752-3F42-BDEE-78416FB58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3588" y="8981892"/>
            <a:ext cx="6606540" cy="670067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Stay with your burn pile</a:t>
            </a:r>
          </a:p>
        </p:txBody>
      </p:sp>
      <p:pic>
        <p:nvPicPr>
          <p:cNvPr id="21" name="flame" descr="orange falme burn pile" title="Flames ">
            <a:extLst>
              <a:ext uri="{FF2B5EF4-FFF2-40B4-BE49-F238E27FC236}">
                <a16:creationId xmlns:a16="http://schemas.microsoft.com/office/drawing/2014/main" id="{25428C6E-9134-1546-98FF-632E47C19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167" y="6928587"/>
            <a:ext cx="2349500" cy="2679700"/>
          </a:xfrm>
          <a:prstGeom prst="rect">
            <a:avLst/>
          </a:prstGeom>
        </p:spPr>
      </p:pic>
      <p:pic>
        <p:nvPicPr>
          <p:cNvPr id="15" name="stay" descr="Stay with your burn pile in jagged font, dark brown&#10;">
            <a:extLst>
              <a:ext uri="{FF2B5EF4-FFF2-40B4-BE49-F238E27FC236}">
                <a16:creationId xmlns:a16="http://schemas.microsoft.com/office/drawing/2014/main" id="{6C7AA71A-622C-2C46-B8B3-4268A005B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571" y="806867"/>
            <a:ext cx="6070600" cy="1854200"/>
          </a:xfrm>
          <a:prstGeom prst="rect">
            <a:avLst/>
          </a:prstGeom>
        </p:spPr>
      </p:pic>
      <p:pic>
        <p:nvPicPr>
          <p:cNvPr id="19" name="woman" descr="Womam with shovel next to burn pile" title="Woman">
            <a:extLst>
              <a:ext uri="{FF2B5EF4-FFF2-40B4-BE49-F238E27FC236}">
                <a16:creationId xmlns:a16="http://schemas.microsoft.com/office/drawing/2014/main" id="{2EF9059D-4C92-D94A-A4DB-7A94421165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820" y="3205267"/>
            <a:ext cx="3647450" cy="6438866"/>
          </a:xfrm>
          <a:prstGeom prst="rect">
            <a:avLst/>
          </a:prstGeom>
        </p:spPr>
      </p:pic>
      <p:pic>
        <p:nvPicPr>
          <p:cNvPr id="26" name="check 1" descr="Orange box with check inside" title="check box">
            <a:extLst>
              <a:ext uri="{FF2B5EF4-FFF2-40B4-BE49-F238E27FC236}">
                <a16:creationId xmlns:a16="http://schemas.microsoft.com/office/drawing/2014/main" id="{595F2C16-9CDF-EB4C-828A-D6556CB7D3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4977" y="2935714"/>
            <a:ext cx="460191" cy="482280"/>
          </a:xfrm>
          <a:prstGeom prst="rect">
            <a:avLst/>
          </a:prstGeom>
        </p:spPr>
      </p:pic>
      <p:pic>
        <p:nvPicPr>
          <p:cNvPr id="27" name="check 2" descr="Orange box with check inside" title="check box">
            <a:extLst>
              <a:ext uri="{FF2B5EF4-FFF2-40B4-BE49-F238E27FC236}">
                <a16:creationId xmlns:a16="http://schemas.microsoft.com/office/drawing/2014/main" id="{DF6D1FB4-2E7E-B647-B939-331FE98066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4976" y="3649169"/>
            <a:ext cx="460191" cy="482280"/>
          </a:xfrm>
          <a:prstGeom prst="rect">
            <a:avLst/>
          </a:prstGeom>
        </p:spPr>
      </p:pic>
      <p:pic>
        <p:nvPicPr>
          <p:cNvPr id="28" name="check 3" descr="Orange box with check inside" title="Check box">
            <a:extLst>
              <a:ext uri="{FF2B5EF4-FFF2-40B4-BE49-F238E27FC236}">
                <a16:creationId xmlns:a16="http://schemas.microsoft.com/office/drawing/2014/main" id="{2538C1B3-2F8A-404C-B863-1BFBDEEFBD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1452" y="4356643"/>
            <a:ext cx="460191" cy="482280"/>
          </a:xfrm>
          <a:prstGeom prst="rect">
            <a:avLst/>
          </a:prstGeom>
        </p:spPr>
      </p:pic>
      <p:pic>
        <p:nvPicPr>
          <p:cNvPr id="29" name="check 4" descr="Orange box with check inside" title="Check box">
            <a:extLst>
              <a:ext uri="{FF2B5EF4-FFF2-40B4-BE49-F238E27FC236}">
                <a16:creationId xmlns:a16="http://schemas.microsoft.com/office/drawing/2014/main" id="{5F62C759-AC8E-1F47-B817-FEBD8A1608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2511" y="5062500"/>
            <a:ext cx="460191" cy="482280"/>
          </a:xfrm>
          <a:prstGeom prst="rect">
            <a:avLst/>
          </a:prstGeom>
        </p:spPr>
      </p:pic>
      <p:sp>
        <p:nvSpPr>
          <p:cNvPr id="10" name="checktext"/>
          <p:cNvSpPr txBox="1"/>
          <p:nvPr/>
        </p:nvSpPr>
        <p:spPr>
          <a:xfrm>
            <a:off x="3569040" y="2911665"/>
            <a:ext cx="3475227" cy="1261884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b="1" dirty="0"/>
              <a:t>Check with your fire department for burning regulations. </a:t>
            </a:r>
          </a:p>
          <a:p>
            <a:pPr>
              <a:spcBef>
                <a:spcPts val="1200"/>
              </a:spcBef>
            </a:pPr>
            <a:r>
              <a:rPr lang="en-US" b="1" dirty="0"/>
              <a:t>Avoid burning on dry, windy days, when a fire can get out of control.</a:t>
            </a:r>
          </a:p>
        </p:txBody>
      </p:sp>
      <p:sp>
        <p:nvSpPr>
          <p:cNvPr id="11" name="be prep"/>
          <p:cNvSpPr txBox="1"/>
          <p:nvPr/>
        </p:nvSpPr>
        <p:spPr>
          <a:xfrm>
            <a:off x="4090978" y="4322776"/>
            <a:ext cx="3205428" cy="1261884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b="1" dirty="0"/>
              <a:t>Be prepared. Have a source of water and a shovel nearby.</a:t>
            </a:r>
          </a:p>
          <a:p>
            <a:pPr>
              <a:spcBef>
                <a:spcPts val="1200"/>
              </a:spcBef>
            </a:pPr>
            <a:r>
              <a:rPr lang="en-US" b="1" dirty="0"/>
              <a:t>Never leave your burn pile. Stay until it is completely out.</a:t>
            </a:r>
          </a:p>
        </p:txBody>
      </p:sp>
      <p:sp>
        <p:nvSpPr>
          <p:cNvPr id="30" name="be prep">
            <a:extLst>
              <a:ext uri="{FF2B5EF4-FFF2-40B4-BE49-F238E27FC236}">
                <a16:creationId xmlns:a16="http://schemas.microsoft.com/office/drawing/2014/main" id="{015CEF32-358E-A645-B4CA-B58FC657C6A6}"/>
              </a:ext>
            </a:extLst>
          </p:cNvPr>
          <p:cNvSpPr txBox="1"/>
          <p:nvPr/>
        </p:nvSpPr>
        <p:spPr>
          <a:xfrm>
            <a:off x="4496586" y="6132657"/>
            <a:ext cx="2441585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b="1" dirty="0"/>
              <a:t>Agency name, address and logo go here</a:t>
            </a:r>
          </a:p>
        </p:txBody>
      </p:sp>
    </p:spTree>
    <p:extLst>
      <p:ext uri="{BB962C8B-B14F-4D97-AF65-F5344CB8AC3E}">
        <p14:creationId xmlns:p14="http://schemas.microsoft.com/office/powerpoint/2010/main" val="161215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242C3-25F0-5B46-9449-6A22DC3FD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Stay with your burn pile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C1C9E-C8E6-7B4B-8678-BBD91C205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Image: Jagged green border</a:t>
            </a:r>
          </a:p>
          <a:p>
            <a:pPr marL="0" indent="0">
              <a:buNone/>
            </a:pPr>
            <a:r>
              <a:rPr lang="en-US" dirty="0"/>
              <a:t>Image: Stay with your burn pile text in rustic font</a:t>
            </a:r>
          </a:p>
          <a:p>
            <a:pPr>
              <a:spcBef>
                <a:spcPts val="1200"/>
              </a:spcBef>
            </a:pPr>
            <a:r>
              <a:rPr lang="en-US" dirty="0"/>
              <a:t>Check with your fire department for burning regulations. </a:t>
            </a:r>
          </a:p>
          <a:p>
            <a:pPr>
              <a:spcBef>
                <a:spcPts val="1200"/>
              </a:spcBef>
            </a:pPr>
            <a:r>
              <a:rPr lang="en-US" dirty="0"/>
              <a:t>Avoid burning on dry, windy days, when a fire can get out of control.</a:t>
            </a:r>
          </a:p>
          <a:p>
            <a:pPr>
              <a:spcBef>
                <a:spcPts val="1200"/>
              </a:spcBef>
            </a:pPr>
            <a:r>
              <a:rPr lang="en-US" dirty="0"/>
              <a:t>Be prepared. Have a source of water and a shovel nearby.</a:t>
            </a:r>
          </a:p>
          <a:p>
            <a:pPr>
              <a:spcBef>
                <a:spcPts val="1200"/>
              </a:spcBef>
            </a:pPr>
            <a:r>
              <a:rPr lang="en-US" dirty="0"/>
              <a:t>Never leave your burn pile. Stay until it is completely out.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8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138</Words>
  <Application>Microsoft Macintosh PowerPoint</Application>
  <PresentationFormat>Custom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Stay with your burn pile</vt:lpstr>
      <vt:lpstr>Stay with your burn pile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 with your burn pile</dc:title>
  <dc:subject>Debris burning</dc:subject>
  <dc:creator>Gwen Hensley</dc:creator>
  <cp:keywords>Debris burning</cp:keywords>
  <dc:description/>
  <cp:lastModifiedBy>Gwen Hensley</cp:lastModifiedBy>
  <cp:revision>17</cp:revision>
  <dcterms:created xsi:type="dcterms:W3CDTF">2014-09-18T20:04:00Z</dcterms:created>
  <dcterms:modified xsi:type="dcterms:W3CDTF">2020-05-08T10:58:15Z</dcterms:modified>
  <cp:category>Debris burning</cp:category>
</cp:coreProperties>
</file>