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3E"/>
    <a:srgbClr val="00B0EE"/>
    <a:srgbClr val="FEF300"/>
    <a:srgbClr val="F78F1E"/>
    <a:srgbClr val="A91D24"/>
    <a:srgbClr val="FFF2AB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45"/>
    <p:restoredTop sz="93636"/>
  </p:normalViewPr>
  <p:slideViewPr>
    <p:cSldViewPr snapToGrid="0" snapToObjects="1">
      <p:cViewPr varScale="1">
        <p:scale>
          <a:sx n="97" d="100"/>
          <a:sy n="97" d="100"/>
        </p:scale>
        <p:origin x="96" y="210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49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187" y="456989"/>
            <a:ext cx="1922621" cy="97262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833" y="456989"/>
            <a:ext cx="5603716" cy="97262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2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8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3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832" y="2659169"/>
            <a:ext cx="3763169" cy="75241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640" y="2659169"/>
            <a:ext cx="3763170" cy="75241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73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31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09456"/>
            <a:ext cx="3309144" cy="13169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4" y="309457"/>
            <a:ext cx="5622926" cy="66335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626447"/>
            <a:ext cx="3309144" cy="53165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16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9"/>
            <a:ext cx="6035040" cy="4663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2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1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3FCB5-75AA-E741-B077-A141E26577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68D0C-CE20-454B-BD90-3B788BBABCB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4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8C5CA3D2-03FB-8642-9C96-8268B90C35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Extreme</a:t>
            </a:r>
          </a:p>
        </p:txBody>
      </p:sp>
      <p:sp>
        <p:nvSpPr>
          <p:cNvPr id="2" name="Rectangle 1" descr="A picture of a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Extreme category." title="Today's Fire Danger">
            <a:extLst>
              <a:ext uri="{FF2B5EF4-FFF2-40B4-BE49-F238E27FC236}">
                <a16:creationId xmlns:a16="http://schemas.microsoft.com/office/drawing/2014/main" id="{C0AE1DEF-18D1-2644-8C3A-5309F0A5E4FE}"/>
              </a:ext>
            </a:extLst>
          </p:cNvPr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A91D2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ext: Todays Fire Danger: Extreme. Smokey Bear figure next to the icon of the of the wood ring circle." title="Todays Fire Danger: Extrem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98" y="494886"/>
            <a:ext cx="7754881" cy="688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4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95AD64E0-6165-AD48-B715-FFBA31729F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Very high</a:t>
            </a:r>
          </a:p>
        </p:txBody>
      </p:sp>
      <p:sp>
        <p:nvSpPr>
          <p:cNvPr id="4" name="Rectangle 3" descr="A picture of a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Very High category." title="Today's FIre Danger">
            <a:extLst>
              <a:ext uri="{FF2B5EF4-FFF2-40B4-BE49-F238E27FC236}">
                <a16:creationId xmlns:a16="http://schemas.microsoft.com/office/drawing/2014/main" id="{FA9D1E3E-C26E-714E-AE6D-131646850C8E}"/>
              </a:ext>
            </a:extLst>
          </p:cNvPr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F78F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ext: Todays Fire Danger: Very High. Smokey Bear figure next to the icon of the of the wood ring circle." title="Todays Fire Danger: Very High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98" y="516640"/>
            <a:ext cx="7880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5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73EAD06-FF30-8E46-A98E-1621970B7E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</a:t>
            </a:r>
          </a:p>
        </p:txBody>
      </p:sp>
      <p:sp>
        <p:nvSpPr>
          <p:cNvPr id="4" name="Rectangle 3" descr="A picture of a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High category." title="Today's Fire Danger">
            <a:extLst>
              <a:ext uri="{FF2B5EF4-FFF2-40B4-BE49-F238E27FC236}">
                <a16:creationId xmlns:a16="http://schemas.microsoft.com/office/drawing/2014/main" id="{CA26142F-0FE6-264B-B145-6322253C4333}"/>
              </a:ext>
            </a:extLst>
          </p:cNvPr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FEF3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: Todays Fire Danger: High. Smokey Bear figure next to the icon of the of the wood ring circle." title="Todays Fire Danger: High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77" y="483220"/>
            <a:ext cx="8076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9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EA59189E-4BF6-4948-B241-117ED9BCC2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Moderate</a:t>
            </a:r>
          </a:p>
        </p:txBody>
      </p:sp>
      <p:sp>
        <p:nvSpPr>
          <p:cNvPr id="4" name="Rectangle 3" descr="A picture of a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Moderate category." title="Today's Fire Danger">
            <a:extLst>
              <a:ext uri="{FF2B5EF4-FFF2-40B4-BE49-F238E27FC236}">
                <a16:creationId xmlns:a16="http://schemas.microsoft.com/office/drawing/2014/main" id="{DC5B5E13-00D9-7446-8C13-760A2DC4DA70}"/>
              </a:ext>
            </a:extLst>
          </p:cNvPr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00B0E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ext: Todays Fire Danger: Moderate. Smokey Bear figure next to the icon of the of the wood ring circle." title="Todays Fire Danger: Modera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77" y="483220"/>
            <a:ext cx="7896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1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85B01-F866-9A4A-BD03-9E85E9DB6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Low</a:t>
            </a:r>
          </a:p>
        </p:txBody>
      </p:sp>
      <p:sp>
        <p:nvSpPr>
          <p:cNvPr id="4" name="Rectangle 3" descr="A picture of a circle wood tree ring separated into five categories: low (green), moderate (blue), high (yellow), very high (orange), and extreme (red). The text &quot;today's fire danger&quot; is placed directly under the circle. This slide shows an arrow with flames on the end pointing to the Low category." title="Today's Fire Danger">
            <a:extLst>
              <a:ext uri="{FF2B5EF4-FFF2-40B4-BE49-F238E27FC236}">
                <a16:creationId xmlns:a16="http://schemas.microsoft.com/office/drawing/2014/main" id="{48634BA7-69E3-024E-9814-B5254EC2FE7A}"/>
              </a:ext>
            </a:extLst>
          </p:cNvPr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8BC53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: Todays Fire Danger: Low. Smokey Bear figure next to the icon of the of the wood ring circle." title="Todays Fire Danger: Low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37" y="499930"/>
            <a:ext cx="7724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97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</Words>
  <Application>Microsoft Office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Extreme</vt:lpstr>
      <vt:lpstr>Very high</vt:lpstr>
      <vt:lpstr>High</vt:lpstr>
      <vt:lpstr>Moderate</vt:lpstr>
      <vt:lpstr>Low</vt:lpstr>
    </vt:vector>
  </TitlesOfParts>
  <Company>US Forest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Gwen Hensley</dc:creator>
  <cp:lastModifiedBy>dmshaffer</cp:lastModifiedBy>
  <cp:revision>10</cp:revision>
  <dcterms:created xsi:type="dcterms:W3CDTF">2015-07-26T05:53:46Z</dcterms:created>
  <dcterms:modified xsi:type="dcterms:W3CDTF">2018-11-20T23:05:07Z</dcterms:modified>
</cp:coreProperties>
</file>