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2918400" cy="16459200"/>
  <p:notesSz cx="6858000" cy="9144000"/>
  <p:defaultTextStyle>
    <a:defPPr>
      <a:defRPr lang="en-US"/>
    </a:defPPr>
    <a:lvl1pPr marL="0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59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18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278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037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796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555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315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074" algn="l" defTabSz="1410759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8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9B6"/>
    <a:srgbClr val="F4F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45"/>
    <p:restoredTop sz="93658"/>
  </p:normalViewPr>
  <p:slideViewPr>
    <p:cSldViewPr snapToGrid="0" snapToObjects="1">
      <p:cViewPr varScale="1">
        <p:scale>
          <a:sx n="30" d="100"/>
          <a:sy n="30" d="100"/>
        </p:scale>
        <p:origin x="138" y="1074"/>
      </p:cViewPr>
      <p:guideLst>
        <p:guide orient="horz" pos="518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74980-5450-3D4F-8E62-C8420C3A194F}" type="datetimeFigureOut">
              <a:t>11/20/2018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1F019-BCB1-3F4A-885D-848267BF661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3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text is editable, so you can change the wording based</a:t>
            </a:r>
            <a:r>
              <a:rPr lang="en-US" baseline="0"/>
              <a:t> on fire causes and restrictions. </a:t>
            </a:r>
            <a:r>
              <a:rPr lang="en-US"/>
              <a:t>You can also switch</a:t>
            </a:r>
            <a:r>
              <a:rPr lang="en-US" baseline="0"/>
              <a:t> out logos and contact information. Logos are in the art_boards  folder, in the agencylogos.pptx file. Always clear products you make with Public Affairs, Fire, Resource Specialists, Law Enforcement, Forest Supervisor, cooperating agencies, etc. to make sure they are correct.</a:t>
            </a:r>
          </a:p>
          <a:p>
            <a:r>
              <a:rPr lang="en-US" baseline="0"/>
              <a:t>The dimensions are 36x18; export as a pdf to print, then print at 200% for a 72x36 banner.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F019-BCB1-3F4A-885D-848267BF661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0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5113022"/>
            <a:ext cx="27980640" cy="35280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9326880"/>
            <a:ext cx="23042880" cy="42062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15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689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57179" y="2110741"/>
            <a:ext cx="35553014" cy="449389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98132" y="2110741"/>
            <a:ext cx="106110407" cy="449389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00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4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10576562"/>
            <a:ext cx="27980640" cy="3268980"/>
          </a:xfrm>
        </p:spPr>
        <p:txBody>
          <a:bodyPr anchor="t"/>
          <a:lstStyle>
            <a:lvl1pPr algn="l">
              <a:defRPr sz="12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6976112"/>
            <a:ext cx="27980640" cy="3600449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59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18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3pPr>
            <a:lvl4pPr marL="4232278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4pPr>
            <a:lvl5pPr marL="5643037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5pPr>
            <a:lvl6pPr marL="7053796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6pPr>
            <a:lvl7pPr marL="8464555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7pPr>
            <a:lvl8pPr marL="9875315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8pPr>
            <a:lvl9pPr marL="11286074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00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98132" y="12291061"/>
            <a:ext cx="70831710" cy="34758632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78482" y="12291061"/>
            <a:ext cx="70831710" cy="34758632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3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659132"/>
            <a:ext cx="29626560" cy="2743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684271"/>
            <a:ext cx="14544677" cy="1535429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59" indent="0">
              <a:buNone/>
              <a:defRPr sz="6200" b="1"/>
            </a:lvl2pPr>
            <a:lvl3pPr marL="2821518" indent="0">
              <a:buNone/>
              <a:defRPr sz="5600" b="1"/>
            </a:lvl3pPr>
            <a:lvl4pPr marL="4232278" indent="0">
              <a:buNone/>
              <a:defRPr sz="5000" b="1"/>
            </a:lvl4pPr>
            <a:lvl5pPr marL="5643037" indent="0">
              <a:buNone/>
              <a:defRPr sz="5000" b="1"/>
            </a:lvl5pPr>
            <a:lvl6pPr marL="7053796" indent="0">
              <a:buNone/>
              <a:defRPr sz="5000" b="1"/>
            </a:lvl6pPr>
            <a:lvl7pPr marL="8464555" indent="0">
              <a:buNone/>
              <a:defRPr sz="5000" b="1"/>
            </a:lvl7pPr>
            <a:lvl8pPr marL="9875315" indent="0">
              <a:buNone/>
              <a:defRPr sz="5000" b="1"/>
            </a:lvl8pPr>
            <a:lvl9pPr marL="11286074" indent="0">
              <a:buNone/>
              <a:defRPr sz="5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5219700"/>
            <a:ext cx="14544677" cy="9483092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5000"/>
            </a:lvl4pPr>
            <a:lvl5pPr>
              <a:defRPr sz="5000"/>
            </a:lvl5pPr>
            <a:lvl6pPr>
              <a:defRPr sz="5000"/>
            </a:lvl6pPr>
            <a:lvl7pPr>
              <a:defRPr sz="5000"/>
            </a:lvl7pPr>
            <a:lvl8pPr>
              <a:defRPr sz="5000"/>
            </a:lvl8pPr>
            <a:lvl9pPr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3684271"/>
            <a:ext cx="14550390" cy="1535429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59" indent="0">
              <a:buNone/>
              <a:defRPr sz="6200" b="1"/>
            </a:lvl2pPr>
            <a:lvl3pPr marL="2821518" indent="0">
              <a:buNone/>
              <a:defRPr sz="5600" b="1"/>
            </a:lvl3pPr>
            <a:lvl4pPr marL="4232278" indent="0">
              <a:buNone/>
              <a:defRPr sz="5000" b="1"/>
            </a:lvl4pPr>
            <a:lvl5pPr marL="5643037" indent="0">
              <a:buNone/>
              <a:defRPr sz="5000" b="1"/>
            </a:lvl5pPr>
            <a:lvl6pPr marL="7053796" indent="0">
              <a:buNone/>
              <a:defRPr sz="5000" b="1"/>
            </a:lvl6pPr>
            <a:lvl7pPr marL="8464555" indent="0">
              <a:buNone/>
              <a:defRPr sz="5000" b="1"/>
            </a:lvl7pPr>
            <a:lvl8pPr marL="9875315" indent="0">
              <a:buNone/>
              <a:defRPr sz="5000" b="1"/>
            </a:lvl8pPr>
            <a:lvl9pPr marL="11286074" indent="0">
              <a:buNone/>
              <a:defRPr sz="5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5219700"/>
            <a:ext cx="14550390" cy="9483092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5000"/>
            </a:lvl4pPr>
            <a:lvl5pPr>
              <a:defRPr sz="5000"/>
            </a:lvl5pPr>
            <a:lvl6pPr>
              <a:defRPr sz="5000"/>
            </a:lvl6pPr>
            <a:lvl7pPr>
              <a:defRPr sz="5000"/>
            </a:lvl7pPr>
            <a:lvl8pPr>
              <a:defRPr sz="5000"/>
            </a:lvl8pPr>
            <a:lvl9pPr>
              <a:defRPr sz="5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5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6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655320"/>
            <a:ext cx="10829927" cy="278892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655321"/>
            <a:ext cx="18402300" cy="14047472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3444241"/>
            <a:ext cx="10829927" cy="11258552"/>
          </a:xfrm>
        </p:spPr>
        <p:txBody>
          <a:bodyPr/>
          <a:lstStyle>
            <a:lvl1pPr marL="0" indent="0">
              <a:buNone/>
              <a:defRPr sz="4400"/>
            </a:lvl1pPr>
            <a:lvl2pPr marL="1410759" indent="0">
              <a:buNone/>
              <a:defRPr sz="3700"/>
            </a:lvl2pPr>
            <a:lvl3pPr marL="2821518" indent="0">
              <a:buNone/>
              <a:defRPr sz="3100"/>
            </a:lvl3pPr>
            <a:lvl4pPr marL="4232278" indent="0">
              <a:buNone/>
              <a:defRPr sz="2800"/>
            </a:lvl4pPr>
            <a:lvl5pPr marL="5643037" indent="0">
              <a:buNone/>
              <a:defRPr sz="2800"/>
            </a:lvl5pPr>
            <a:lvl6pPr marL="7053796" indent="0">
              <a:buNone/>
              <a:defRPr sz="2800"/>
            </a:lvl6pPr>
            <a:lvl7pPr marL="8464555" indent="0">
              <a:buNone/>
              <a:defRPr sz="2800"/>
            </a:lvl7pPr>
            <a:lvl8pPr marL="9875315" indent="0">
              <a:buNone/>
              <a:defRPr sz="2800"/>
            </a:lvl8pPr>
            <a:lvl9pPr marL="11286074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4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11521440"/>
            <a:ext cx="19751040" cy="1360172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470660"/>
            <a:ext cx="19751040" cy="9875520"/>
          </a:xfrm>
        </p:spPr>
        <p:txBody>
          <a:bodyPr/>
          <a:lstStyle>
            <a:lvl1pPr marL="0" indent="0">
              <a:buNone/>
              <a:defRPr sz="9900"/>
            </a:lvl1pPr>
            <a:lvl2pPr marL="1410759" indent="0">
              <a:buNone/>
              <a:defRPr sz="8600"/>
            </a:lvl2pPr>
            <a:lvl3pPr marL="2821518" indent="0">
              <a:buNone/>
              <a:defRPr sz="7400"/>
            </a:lvl3pPr>
            <a:lvl4pPr marL="4232278" indent="0">
              <a:buNone/>
              <a:defRPr sz="6200"/>
            </a:lvl4pPr>
            <a:lvl5pPr marL="5643037" indent="0">
              <a:buNone/>
              <a:defRPr sz="6200"/>
            </a:lvl5pPr>
            <a:lvl6pPr marL="7053796" indent="0">
              <a:buNone/>
              <a:defRPr sz="6200"/>
            </a:lvl6pPr>
            <a:lvl7pPr marL="8464555" indent="0">
              <a:buNone/>
              <a:defRPr sz="6200"/>
            </a:lvl7pPr>
            <a:lvl8pPr marL="9875315" indent="0">
              <a:buNone/>
              <a:defRPr sz="6200"/>
            </a:lvl8pPr>
            <a:lvl9pPr marL="11286074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2881611"/>
            <a:ext cx="19751040" cy="1931669"/>
          </a:xfrm>
        </p:spPr>
        <p:txBody>
          <a:bodyPr/>
          <a:lstStyle>
            <a:lvl1pPr marL="0" indent="0">
              <a:buNone/>
              <a:defRPr sz="4400"/>
            </a:lvl1pPr>
            <a:lvl2pPr marL="1410759" indent="0">
              <a:buNone/>
              <a:defRPr sz="3700"/>
            </a:lvl2pPr>
            <a:lvl3pPr marL="2821518" indent="0">
              <a:buNone/>
              <a:defRPr sz="3100"/>
            </a:lvl3pPr>
            <a:lvl4pPr marL="4232278" indent="0">
              <a:buNone/>
              <a:defRPr sz="2800"/>
            </a:lvl4pPr>
            <a:lvl5pPr marL="5643037" indent="0">
              <a:buNone/>
              <a:defRPr sz="2800"/>
            </a:lvl5pPr>
            <a:lvl6pPr marL="7053796" indent="0">
              <a:buNone/>
              <a:defRPr sz="2800"/>
            </a:lvl6pPr>
            <a:lvl7pPr marL="8464555" indent="0">
              <a:buNone/>
              <a:defRPr sz="2800"/>
            </a:lvl7pPr>
            <a:lvl8pPr marL="9875315" indent="0">
              <a:buNone/>
              <a:defRPr sz="2800"/>
            </a:lvl8pPr>
            <a:lvl9pPr marL="11286074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76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659132"/>
            <a:ext cx="29626560" cy="2743200"/>
          </a:xfrm>
          <a:prstGeom prst="rect">
            <a:avLst/>
          </a:prstGeom>
        </p:spPr>
        <p:txBody>
          <a:bodyPr vert="horz" lIns="282152" tIns="141076" rIns="282152" bIns="14107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840481"/>
            <a:ext cx="29626560" cy="10862312"/>
          </a:xfrm>
          <a:prstGeom prst="rect">
            <a:avLst/>
          </a:prstGeom>
        </p:spPr>
        <p:txBody>
          <a:bodyPr vert="horz" lIns="282152" tIns="141076" rIns="282152" bIns="14107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15255242"/>
            <a:ext cx="7680960" cy="876300"/>
          </a:xfrm>
          <a:prstGeom prst="rect">
            <a:avLst/>
          </a:prstGeom>
        </p:spPr>
        <p:txBody>
          <a:bodyPr vert="horz" lIns="282152" tIns="141076" rIns="282152" bIns="141076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15255242"/>
            <a:ext cx="10424160" cy="876300"/>
          </a:xfrm>
          <a:prstGeom prst="rect">
            <a:avLst/>
          </a:prstGeom>
        </p:spPr>
        <p:txBody>
          <a:bodyPr vert="horz" lIns="282152" tIns="141076" rIns="282152" bIns="141076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15255242"/>
            <a:ext cx="7680960" cy="876300"/>
          </a:xfrm>
          <a:prstGeom prst="rect">
            <a:avLst/>
          </a:prstGeom>
        </p:spPr>
        <p:txBody>
          <a:bodyPr vert="horz" lIns="282152" tIns="141076" rIns="282152" bIns="141076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5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10759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69" indent="-1058069" algn="l" defTabSz="1410759" rtl="0" eaLnBrk="1" latinLnBrk="0" hangingPunct="1">
        <a:spcBef>
          <a:spcPct val="20000"/>
        </a:spcBef>
        <a:buFont typeface="Arial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484" indent="-881725" algn="l" defTabSz="1410759" rtl="0" eaLnBrk="1" latinLnBrk="0" hangingPunct="1">
        <a:spcBef>
          <a:spcPct val="20000"/>
        </a:spcBef>
        <a:buFont typeface="Arial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898" indent="-705380" algn="l" defTabSz="1410759" rtl="0" eaLnBrk="1" latinLnBrk="0" hangingPunct="1">
        <a:spcBef>
          <a:spcPct val="20000"/>
        </a:spcBef>
        <a:buFont typeface="Arial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657" indent="-705380" algn="l" defTabSz="1410759" rtl="0" eaLnBrk="1" latinLnBrk="0" hangingPunct="1">
        <a:spcBef>
          <a:spcPct val="20000"/>
        </a:spcBef>
        <a:buFont typeface="Arial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416" indent="-705380" algn="l" defTabSz="1410759" rtl="0" eaLnBrk="1" latinLnBrk="0" hangingPunct="1">
        <a:spcBef>
          <a:spcPct val="20000"/>
        </a:spcBef>
        <a:buFont typeface="Arial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175" indent="-705380" algn="l" defTabSz="1410759" rtl="0" eaLnBrk="1" latinLnBrk="0" hangingPunct="1">
        <a:spcBef>
          <a:spcPct val="20000"/>
        </a:spcBef>
        <a:buFont typeface="Arial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69935" indent="-705380" algn="l" defTabSz="1410759" rtl="0" eaLnBrk="1" latinLnBrk="0" hangingPunct="1">
        <a:spcBef>
          <a:spcPct val="20000"/>
        </a:spcBef>
        <a:buFont typeface="Arial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694" indent="-705380" algn="l" defTabSz="1410759" rtl="0" eaLnBrk="1" latinLnBrk="0" hangingPunct="1">
        <a:spcBef>
          <a:spcPct val="20000"/>
        </a:spcBef>
        <a:buFont typeface="Arial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453" indent="-705380" algn="l" defTabSz="1410759" rtl="0" eaLnBrk="1" latinLnBrk="0" hangingPunct="1">
        <a:spcBef>
          <a:spcPct val="20000"/>
        </a:spcBef>
        <a:buFont typeface="Arial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59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18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278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037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796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555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315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074" algn="l" defTabSz="1410759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 hidden="1">
            <a:extLst>
              <a:ext uri="{FF2B5EF4-FFF2-40B4-BE49-F238E27FC236}">
                <a16:creationId xmlns:a16="http://schemas.microsoft.com/office/drawing/2014/main" id="{C2EDE612-2F0E-6E44-8C40-D6E3F0F132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Only you can prevent wildfires</a:t>
            </a:r>
            <a:br>
              <a:rPr lang="en-US" dirty="0"/>
            </a:br>
            <a:endParaRPr lang="en-US" dirty="0"/>
          </a:p>
        </p:txBody>
      </p:sp>
      <p:pic>
        <p:nvPicPr>
          <p:cNvPr id="2" name="back" descr="Rustic background with Smokey Bear holding a shovel." title="Rustic background with Smokey Bea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918400" cy="16459200"/>
          </a:xfrm>
          <a:prstGeom prst="rect">
            <a:avLst/>
          </a:prstGeom>
        </p:spPr>
      </p:pic>
      <p:pic>
        <p:nvPicPr>
          <p:cNvPr id="5" name="Picture 4" descr="Only You Can Prevent Wildfires!" title="Only You Can Prevent Wildfires!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891" y="2426547"/>
            <a:ext cx="23071713" cy="39308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646648" y="6947568"/>
            <a:ext cx="171879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/>
              <a:buChar char="•"/>
            </a:pPr>
            <a:r>
              <a:rPr lang="en-US" sz="8000" b="1" dirty="0"/>
              <a:t>Make sure your campfire is DEAD out.</a:t>
            </a:r>
          </a:p>
          <a:p>
            <a:pPr marL="857250" indent="-857250">
              <a:buFont typeface="Arial"/>
              <a:buChar char="•"/>
            </a:pPr>
            <a:r>
              <a:rPr lang="en-US" sz="8000" b="1" dirty="0"/>
              <a:t>Obey all fire restrictions.</a:t>
            </a:r>
          </a:p>
          <a:p>
            <a:pPr marL="857250" indent="-857250">
              <a:buFont typeface="Arial"/>
              <a:buChar char="•"/>
            </a:pPr>
            <a:r>
              <a:rPr lang="en-US" sz="8000" b="1" dirty="0"/>
              <a:t>Do not park or drive on dry grass.</a:t>
            </a:r>
          </a:p>
        </p:txBody>
      </p:sp>
      <p:sp>
        <p:nvSpPr>
          <p:cNvPr id="8" name="address">
            <a:extLst>
              <a:ext uri="{FF2B5EF4-FFF2-40B4-BE49-F238E27FC236}">
                <a16:creationId xmlns:a16="http://schemas.microsoft.com/office/drawing/2014/main" id="{A57830D0-5BA2-1745-A7E2-EC048D1751A4}"/>
              </a:ext>
            </a:extLst>
          </p:cNvPr>
          <p:cNvSpPr txBox="1"/>
          <p:nvPr/>
        </p:nvSpPr>
        <p:spPr>
          <a:xfrm>
            <a:off x="12863907" y="11913504"/>
            <a:ext cx="12869679" cy="2816156"/>
          </a:xfrm>
          <a:prstGeom prst="rect">
            <a:avLst/>
          </a:prstGeom>
          <a:noFill/>
        </p:spPr>
        <p:txBody>
          <a:bodyPr wrap="square" rIns="0" bIns="0" rtlCol="0">
            <a:spAutoFit/>
          </a:bodyPr>
          <a:lstStyle/>
          <a:p>
            <a:pPr algn="ctr"/>
            <a:r>
              <a:rPr lang="en-US" sz="3600" b="1" dirty="0"/>
              <a:t>Olympic National Forest</a:t>
            </a:r>
          </a:p>
          <a:p>
            <a:pPr algn="ctr"/>
            <a:r>
              <a:rPr lang="en-US" sz="3600" dirty="0"/>
              <a:t>Supervisor's Office</a:t>
            </a:r>
          </a:p>
          <a:p>
            <a:pPr algn="ctr"/>
            <a:r>
              <a:rPr lang="en-US" sz="3600" dirty="0"/>
              <a:t>1835 Black Lk Blvd SW</a:t>
            </a:r>
          </a:p>
          <a:p>
            <a:pPr algn="ctr"/>
            <a:r>
              <a:rPr lang="en-US" sz="3600" dirty="0"/>
              <a:t>Olympia, WA 98512</a:t>
            </a:r>
          </a:p>
          <a:p>
            <a:pPr algn="ctr"/>
            <a:r>
              <a:rPr lang="en-US" sz="3600" dirty="0"/>
              <a:t>(360) 956-2402</a:t>
            </a:r>
          </a:p>
        </p:txBody>
      </p:sp>
      <p:pic>
        <p:nvPicPr>
          <p:cNvPr id="11" name="sign" descr="Olympic National Forest portal sign next to a US FS sign" title="Olympic National Forest Portal Sign">
            <a:extLst>
              <a:ext uri="{FF2B5EF4-FFF2-40B4-BE49-F238E27FC236}">
                <a16:creationId xmlns:a16="http://schemas.microsoft.com/office/drawing/2014/main" id="{20BE6E63-1041-4141-941E-A552324E7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8329" y="12182233"/>
            <a:ext cx="6190071" cy="427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0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140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Only you can prevent wildfires </vt:lpstr>
    </vt:vector>
  </TitlesOfParts>
  <Manager/>
  <Company>US Forest Service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Only You Smokey Banner</dc:title>
  <dc:subject/>
  <dc:creator>Gwen Hensley</dc:creator>
  <cp:keywords>Campfires</cp:keywords>
  <dc:description/>
  <cp:lastModifiedBy>dmshaffer</cp:lastModifiedBy>
  <cp:revision>16</cp:revision>
  <dcterms:created xsi:type="dcterms:W3CDTF">2015-07-07T22:11:20Z</dcterms:created>
  <dcterms:modified xsi:type="dcterms:W3CDTF">2018-11-20T21:10:07Z</dcterms:modified>
  <cp:category/>
</cp:coreProperties>
</file>