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5544800" cy="10058400"/>
  <p:notesSz cx="6858000" cy="9144000"/>
  <p:defaultTextStyle>
    <a:defPPr>
      <a:defRPr lang="en-US"/>
    </a:defPPr>
    <a:lvl1pPr marL="0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1479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62957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94436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25915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57393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88872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20351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51829" algn="l" defTabSz="73147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48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9B6"/>
    <a:srgbClr val="F4F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662"/>
  </p:normalViewPr>
  <p:slideViewPr>
    <p:cSldViewPr snapToGrid="0" snapToObjects="1">
      <p:cViewPr varScale="1">
        <p:scale>
          <a:sx n="68" d="100"/>
          <a:sy n="68" d="100"/>
        </p:scale>
        <p:origin x="114" y="444"/>
      </p:cViewPr>
      <p:guideLst>
        <p:guide orient="horz" pos="3168"/>
        <p:guide pos="48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74980-5450-3D4F-8E62-C8420C3A194F}" type="datetimeFigureOut">
              <a:t>11/20/2018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9463" y="685800"/>
            <a:ext cx="5299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1F019-BCB1-3F4A-885D-848267BF661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36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37058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74116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711175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48233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85291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422349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59407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96466" algn="l" defTabSz="237058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685800"/>
            <a:ext cx="529907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text is editable, so you can change the wording based</a:t>
            </a:r>
            <a:r>
              <a:rPr lang="en-US" baseline="0"/>
              <a:t> on fire causes and restrictions. </a:t>
            </a:r>
            <a:r>
              <a:rPr lang="en-US"/>
              <a:t>You can also switch</a:t>
            </a:r>
            <a:r>
              <a:rPr lang="en-US" baseline="0"/>
              <a:t> out logos and contact information. Logos are in the art_boards  folder, in the agencylogos.pptx file. Always clear products you make with Public Affairs, Fire, Resource Specialists, Law Enforcement, Forest Supervisor etc. to make sure they are correct.</a:t>
            </a:r>
          </a:p>
          <a:p>
            <a:r>
              <a:rPr lang="en-US" baseline="0"/>
              <a:t>The dimensions are 36x18; export as a pdf to print, then print at 200% for a 72x36 banner.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1F019-BCB1-3F4A-885D-848267BF6619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0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5860" y="3124624"/>
            <a:ext cx="1321308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31720" y="5699760"/>
            <a:ext cx="1088136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1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62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94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25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57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88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20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51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015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689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6446" y="1289897"/>
            <a:ext cx="16788923" cy="2746269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29674" y="1289897"/>
            <a:ext cx="50107692" cy="2746269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00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4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932" y="6463455"/>
            <a:ext cx="13213080" cy="199771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932" y="4263180"/>
            <a:ext cx="13213080" cy="2200274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147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6295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19443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259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57393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38887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2035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5182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00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29673" y="7511204"/>
            <a:ext cx="33448308" cy="21241386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437061" y="7511204"/>
            <a:ext cx="33448308" cy="21241386"/>
          </a:xfrm>
        </p:spPr>
        <p:txBody>
          <a:bodyPr/>
          <a:lstStyle>
            <a:lvl1pPr>
              <a:defRPr sz="45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36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402803"/>
            <a:ext cx="1399032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251499"/>
            <a:ext cx="6868320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79" indent="0">
              <a:buNone/>
              <a:defRPr sz="3200" b="1"/>
            </a:lvl2pPr>
            <a:lvl3pPr marL="1462957" indent="0">
              <a:buNone/>
              <a:defRPr sz="2900" b="1"/>
            </a:lvl3pPr>
            <a:lvl4pPr marL="2194436" indent="0">
              <a:buNone/>
              <a:defRPr sz="2600" b="1"/>
            </a:lvl4pPr>
            <a:lvl5pPr marL="2925915" indent="0">
              <a:buNone/>
              <a:defRPr sz="2600" b="1"/>
            </a:lvl5pPr>
            <a:lvl6pPr marL="3657393" indent="0">
              <a:buNone/>
              <a:defRPr sz="2600" b="1"/>
            </a:lvl6pPr>
            <a:lvl7pPr marL="4388872" indent="0">
              <a:buNone/>
              <a:defRPr sz="2600" b="1"/>
            </a:lvl7pPr>
            <a:lvl8pPr marL="5120351" indent="0">
              <a:buNone/>
              <a:defRPr sz="2600" b="1"/>
            </a:lvl8pPr>
            <a:lvl9pPr marL="5851829" indent="0">
              <a:buNone/>
              <a:defRPr sz="2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7240" y="3189817"/>
            <a:ext cx="6868320" cy="579522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6543" y="2251499"/>
            <a:ext cx="6871018" cy="938318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31479" indent="0">
              <a:buNone/>
              <a:defRPr sz="3200" b="1"/>
            </a:lvl2pPr>
            <a:lvl3pPr marL="1462957" indent="0">
              <a:buNone/>
              <a:defRPr sz="2900" b="1"/>
            </a:lvl3pPr>
            <a:lvl4pPr marL="2194436" indent="0">
              <a:buNone/>
              <a:defRPr sz="2600" b="1"/>
            </a:lvl4pPr>
            <a:lvl5pPr marL="2925915" indent="0">
              <a:buNone/>
              <a:defRPr sz="2600" b="1"/>
            </a:lvl5pPr>
            <a:lvl6pPr marL="3657393" indent="0">
              <a:buNone/>
              <a:defRPr sz="2600" b="1"/>
            </a:lvl6pPr>
            <a:lvl7pPr marL="4388872" indent="0">
              <a:buNone/>
              <a:defRPr sz="2600" b="1"/>
            </a:lvl7pPr>
            <a:lvl8pPr marL="5120351" indent="0">
              <a:buNone/>
              <a:defRPr sz="2600" b="1"/>
            </a:lvl8pPr>
            <a:lvl9pPr marL="5851829" indent="0">
              <a:buNone/>
              <a:defRPr sz="2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6543" y="3189817"/>
            <a:ext cx="6871018" cy="579522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50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63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1" y="400473"/>
            <a:ext cx="5114132" cy="170434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7585" y="400474"/>
            <a:ext cx="8689975" cy="8584566"/>
          </a:xfrm>
        </p:spPr>
        <p:txBody>
          <a:bodyPr/>
          <a:lstStyle>
            <a:lvl1pPr>
              <a:defRPr sz="5100"/>
            </a:lvl1pPr>
            <a:lvl2pPr>
              <a:defRPr sz="45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241" y="2104814"/>
            <a:ext cx="5114132" cy="6880226"/>
          </a:xfrm>
        </p:spPr>
        <p:txBody>
          <a:bodyPr/>
          <a:lstStyle>
            <a:lvl1pPr marL="0" indent="0">
              <a:buNone/>
              <a:defRPr sz="2300"/>
            </a:lvl1pPr>
            <a:lvl2pPr marL="731479" indent="0">
              <a:buNone/>
              <a:defRPr sz="1900"/>
            </a:lvl2pPr>
            <a:lvl3pPr marL="1462957" indent="0">
              <a:buNone/>
              <a:defRPr sz="1600"/>
            </a:lvl3pPr>
            <a:lvl4pPr marL="2194436" indent="0">
              <a:buNone/>
              <a:defRPr sz="1500"/>
            </a:lvl4pPr>
            <a:lvl5pPr marL="2925915" indent="0">
              <a:buNone/>
              <a:defRPr sz="1500"/>
            </a:lvl5pPr>
            <a:lvl6pPr marL="3657393" indent="0">
              <a:buNone/>
              <a:defRPr sz="1500"/>
            </a:lvl6pPr>
            <a:lvl7pPr marL="4388872" indent="0">
              <a:buNone/>
              <a:defRPr sz="1500"/>
            </a:lvl7pPr>
            <a:lvl8pPr marL="5120351" indent="0">
              <a:buNone/>
              <a:defRPr sz="1500"/>
            </a:lvl8pPr>
            <a:lvl9pPr marL="5851829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4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6890" y="7040880"/>
            <a:ext cx="9326880" cy="831216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6890" y="898737"/>
            <a:ext cx="9326880" cy="6035040"/>
          </a:xfrm>
        </p:spPr>
        <p:txBody>
          <a:bodyPr/>
          <a:lstStyle>
            <a:lvl1pPr marL="0" indent="0">
              <a:buNone/>
              <a:defRPr sz="5100"/>
            </a:lvl1pPr>
            <a:lvl2pPr marL="731479" indent="0">
              <a:buNone/>
              <a:defRPr sz="4500"/>
            </a:lvl2pPr>
            <a:lvl3pPr marL="1462957" indent="0">
              <a:buNone/>
              <a:defRPr sz="3800"/>
            </a:lvl3pPr>
            <a:lvl4pPr marL="2194436" indent="0">
              <a:buNone/>
              <a:defRPr sz="3200"/>
            </a:lvl4pPr>
            <a:lvl5pPr marL="2925915" indent="0">
              <a:buNone/>
              <a:defRPr sz="3200"/>
            </a:lvl5pPr>
            <a:lvl6pPr marL="3657393" indent="0">
              <a:buNone/>
              <a:defRPr sz="3200"/>
            </a:lvl6pPr>
            <a:lvl7pPr marL="4388872" indent="0">
              <a:buNone/>
              <a:defRPr sz="3200"/>
            </a:lvl7pPr>
            <a:lvl8pPr marL="5120351" indent="0">
              <a:buNone/>
              <a:defRPr sz="3200"/>
            </a:lvl8pPr>
            <a:lvl9pPr marL="5851829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6890" y="7872096"/>
            <a:ext cx="9326880" cy="1180464"/>
          </a:xfrm>
        </p:spPr>
        <p:txBody>
          <a:bodyPr/>
          <a:lstStyle>
            <a:lvl1pPr marL="0" indent="0">
              <a:buNone/>
              <a:defRPr sz="2300"/>
            </a:lvl1pPr>
            <a:lvl2pPr marL="731479" indent="0">
              <a:buNone/>
              <a:defRPr sz="1900"/>
            </a:lvl2pPr>
            <a:lvl3pPr marL="1462957" indent="0">
              <a:buNone/>
              <a:defRPr sz="1600"/>
            </a:lvl3pPr>
            <a:lvl4pPr marL="2194436" indent="0">
              <a:buNone/>
              <a:defRPr sz="1500"/>
            </a:lvl4pPr>
            <a:lvl5pPr marL="2925915" indent="0">
              <a:buNone/>
              <a:defRPr sz="1500"/>
            </a:lvl5pPr>
            <a:lvl6pPr marL="3657393" indent="0">
              <a:buNone/>
              <a:defRPr sz="1500"/>
            </a:lvl6pPr>
            <a:lvl7pPr marL="4388872" indent="0">
              <a:buNone/>
              <a:defRPr sz="1500"/>
            </a:lvl7pPr>
            <a:lvl8pPr marL="5120351" indent="0">
              <a:buNone/>
              <a:defRPr sz="1500"/>
            </a:lvl8pPr>
            <a:lvl9pPr marL="5851829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576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02803"/>
            <a:ext cx="13990320" cy="1676400"/>
          </a:xfrm>
          <a:prstGeom prst="rect">
            <a:avLst/>
          </a:prstGeom>
        </p:spPr>
        <p:txBody>
          <a:bodyPr vert="horz" lIns="146296" tIns="73148" rIns="146296" bIns="7314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46960"/>
            <a:ext cx="13990320" cy="6638080"/>
          </a:xfrm>
          <a:prstGeom prst="rect">
            <a:avLst/>
          </a:prstGeom>
        </p:spPr>
        <p:txBody>
          <a:bodyPr vert="horz" lIns="146296" tIns="73148" rIns="146296" bIns="7314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" y="9322648"/>
            <a:ext cx="3627120" cy="535517"/>
          </a:xfrm>
          <a:prstGeom prst="rect">
            <a:avLst/>
          </a:prstGeom>
        </p:spPr>
        <p:txBody>
          <a:bodyPr vert="horz" lIns="146296" tIns="73148" rIns="146296" bIns="73148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F7E08-8EB3-C34B-AA16-29834CE3F0D6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1140" y="9322648"/>
            <a:ext cx="4922520" cy="535517"/>
          </a:xfrm>
          <a:prstGeom prst="rect">
            <a:avLst/>
          </a:prstGeom>
        </p:spPr>
        <p:txBody>
          <a:bodyPr vert="horz" lIns="146296" tIns="73148" rIns="146296" bIns="73148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40440" y="9322648"/>
            <a:ext cx="3627120" cy="535517"/>
          </a:xfrm>
          <a:prstGeom prst="rect">
            <a:avLst/>
          </a:prstGeom>
        </p:spPr>
        <p:txBody>
          <a:bodyPr vert="horz" lIns="146296" tIns="73148" rIns="146296" bIns="73148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CB53C-0FD2-7340-941F-A2D168E76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51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1479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09" indent="-548609" algn="l" defTabSz="731479" rtl="0" eaLnBrk="1" latinLnBrk="0" hangingPunct="1">
        <a:spcBef>
          <a:spcPct val="20000"/>
        </a:spcBef>
        <a:buFont typeface="Arial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8653" indent="-457174" algn="l" defTabSz="731479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697" indent="-365740" algn="l" defTabSz="731479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175" indent="-365740" algn="l" defTabSz="731479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1654" indent="-365740" algn="l" defTabSz="731479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23132" indent="-365740" algn="l" defTabSz="73147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54611" indent="-365740" algn="l" defTabSz="73147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86090" indent="-365740" algn="l" defTabSz="73147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17568" indent="-365740" algn="l" defTabSz="73147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1479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62957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94436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25915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57393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88872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20351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51829" algn="l" defTabSz="73147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 hidden="1">
            <a:extLst>
              <a:ext uri="{FF2B5EF4-FFF2-40B4-BE49-F238E27FC236}">
                <a16:creationId xmlns:a16="http://schemas.microsoft.com/office/drawing/2014/main" id="{E53A694F-3E73-F04B-9D45-199B951F09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Only you can prevent wildfires</a:t>
            </a:r>
          </a:p>
        </p:txBody>
      </p:sp>
      <p:pic>
        <p:nvPicPr>
          <p:cNvPr id="2" name="back" descr="Rustic background with Smokey Bear holding a shovel. " title="Only You Can Prevent Wildfires!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44800" cy="10050189"/>
          </a:xfrm>
          <a:prstGeom prst="rect">
            <a:avLst/>
          </a:prstGeom>
        </p:spPr>
      </p:pic>
      <p:pic>
        <p:nvPicPr>
          <p:cNvPr id="12" name="only" descr="Only You Can Prevent Wildfires!" title="Only You Can Prevent Wildfires!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1360">
            <a:off x="3899300" y="1333839"/>
            <a:ext cx="10791672" cy="1838648"/>
          </a:xfrm>
          <a:prstGeom prst="rect">
            <a:avLst/>
          </a:prstGeom>
        </p:spPr>
      </p:pic>
      <p:sp>
        <p:nvSpPr>
          <p:cNvPr id="13" name="make"/>
          <p:cNvSpPr txBox="1"/>
          <p:nvPr/>
        </p:nvSpPr>
        <p:spPr>
          <a:xfrm>
            <a:off x="8176847" y="3633789"/>
            <a:ext cx="596493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6088" indent="-446088">
              <a:spcBef>
                <a:spcPts val="600"/>
              </a:spcBef>
              <a:buFont typeface="Arial"/>
              <a:buChar char="•"/>
            </a:pPr>
            <a:r>
              <a:rPr lang="en-US" sz="3600" b="1" dirty="0"/>
              <a:t>Make sure your campfire is DEAD out.</a:t>
            </a:r>
          </a:p>
          <a:p>
            <a:pPr marL="446088" indent="-446088">
              <a:spcBef>
                <a:spcPts val="600"/>
              </a:spcBef>
              <a:buFont typeface="Arial"/>
              <a:buChar char="•"/>
            </a:pPr>
            <a:r>
              <a:rPr lang="en-US" sz="3600" b="1" dirty="0"/>
              <a:t>Obey all fire restrictions.</a:t>
            </a:r>
          </a:p>
          <a:p>
            <a:pPr marL="446088" indent="-446088">
              <a:spcBef>
                <a:spcPts val="600"/>
              </a:spcBef>
              <a:buFont typeface="Arial"/>
              <a:buChar char="•"/>
            </a:pPr>
            <a:r>
              <a:rPr lang="en-US" sz="3600" b="1" dirty="0"/>
              <a:t>Do not park on dry grass.</a:t>
            </a:r>
          </a:p>
        </p:txBody>
      </p:sp>
      <p:sp>
        <p:nvSpPr>
          <p:cNvPr id="4" name="address"/>
          <p:cNvSpPr txBox="1"/>
          <p:nvPr/>
        </p:nvSpPr>
        <p:spPr>
          <a:xfrm>
            <a:off x="6669334" y="7126682"/>
            <a:ext cx="3780952" cy="1892826"/>
          </a:xfrm>
          <a:prstGeom prst="rect">
            <a:avLst/>
          </a:prstGeom>
          <a:noFill/>
        </p:spPr>
        <p:txBody>
          <a:bodyPr wrap="square" rIns="0" bIns="0" rtlCol="0">
            <a:spAutoFit/>
          </a:bodyPr>
          <a:lstStyle/>
          <a:p>
            <a:pPr algn="ctr"/>
            <a:r>
              <a:rPr lang="en-US" sz="2400" b="1" dirty="0"/>
              <a:t>Olympic National Forest</a:t>
            </a:r>
          </a:p>
          <a:p>
            <a:pPr algn="ctr"/>
            <a:r>
              <a:rPr lang="en-US" sz="2400" dirty="0"/>
              <a:t>Supervisor's Office</a:t>
            </a:r>
          </a:p>
          <a:p>
            <a:pPr algn="ctr"/>
            <a:r>
              <a:rPr lang="en-US" sz="2400" dirty="0"/>
              <a:t>1835 Black Lk Blvd SW</a:t>
            </a:r>
          </a:p>
          <a:p>
            <a:pPr algn="ctr"/>
            <a:r>
              <a:rPr lang="en-US" sz="2400" dirty="0"/>
              <a:t>Olympia, WA 98512</a:t>
            </a:r>
          </a:p>
          <a:p>
            <a:pPr algn="ctr"/>
            <a:r>
              <a:rPr lang="en-US" sz="2400" dirty="0"/>
              <a:t>(360) 956-2402</a:t>
            </a:r>
          </a:p>
        </p:txBody>
      </p:sp>
      <p:pic>
        <p:nvPicPr>
          <p:cNvPr id="14" name="sign" descr="Olympic National Forest Portal Sign with U S logo with a tree in the middle of the initials" title="Olympic National Forest Portal Sig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571" y="6379749"/>
            <a:ext cx="3726004" cy="257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0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134</Words>
  <Application>Microsoft Office PowerPoint</Application>
  <PresentationFormat>Custom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Only you can prevent wildfires</vt:lpstr>
    </vt:vector>
  </TitlesOfParts>
  <Manager/>
  <Company>US Forest Service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Only you can prevent wildfires sgn</dc:title>
  <dc:subject/>
  <dc:creator>Gwen Hensley</dc:creator>
  <cp:keywords>Campfires</cp:keywords>
  <dc:description/>
  <cp:lastModifiedBy>dmshaffer</cp:lastModifiedBy>
  <cp:revision>18</cp:revision>
  <dcterms:created xsi:type="dcterms:W3CDTF">2015-07-07T22:11:20Z</dcterms:created>
  <dcterms:modified xsi:type="dcterms:W3CDTF">2018-11-20T21:07:15Z</dcterms:modified>
  <cp:category/>
</cp:coreProperties>
</file>