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  <p:sldId id="256" r:id="rId3"/>
  </p:sldIdLst>
  <p:sldSz cx="12801600" cy="12801600"/>
  <p:notesSz cx="6858000" cy="9144000"/>
  <p:defaultTextStyle>
    <a:defPPr>
      <a:defRPr lang="en-US"/>
    </a:defPPr>
    <a:lvl1pPr marL="0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1pPr>
    <a:lvl2pPr marL="833933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2pPr>
    <a:lvl3pPr marL="1667866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3pPr>
    <a:lvl4pPr marL="2501798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4pPr>
    <a:lvl5pPr marL="3335731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5pPr>
    <a:lvl6pPr marL="4169664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6pPr>
    <a:lvl7pPr marL="5003597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7pPr>
    <a:lvl8pPr marL="5837530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8pPr>
    <a:lvl9pPr marL="6671462" algn="l" defTabSz="1667866" rtl="0" eaLnBrk="1" latinLnBrk="0" hangingPunct="1">
      <a:defRPr sz="32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33" d="100"/>
          <a:sy n="33" d="100"/>
        </p:scale>
        <p:origin x="848" y="208"/>
      </p:cViewPr>
      <p:guideLst>
        <p:guide orient="horz" pos="4032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095078"/>
            <a:ext cx="10881360" cy="4456853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6723804"/>
            <a:ext cx="9601200" cy="3090756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9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681567"/>
            <a:ext cx="2760345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681567"/>
            <a:ext cx="8121015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1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2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3191514"/>
            <a:ext cx="11041380" cy="5325109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8567000"/>
            <a:ext cx="11041380" cy="2800349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0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3407833"/>
            <a:ext cx="544068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3407833"/>
            <a:ext cx="544068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0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681570"/>
            <a:ext cx="1104138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3138171"/>
            <a:ext cx="5415676" cy="1537969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4676140"/>
            <a:ext cx="5415676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3138171"/>
            <a:ext cx="5442347" cy="1537969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4676140"/>
            <a:ext cx="5442347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1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3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45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853440"/>
            <a:ext cx="4128849" cy="298704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843196"/>
            <a:ext cx="6480810" cy="9097433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840480"/>
            <a:ext cx="4128849" cy="7114964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8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853440"/>
            <a:ext cx="4128849" cy="298704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843196"/>
            <a:ext cx="6480810" cy="9097433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3840480"/>
            <a:ext cx="4128849" cy="7114964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7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681570"/>
            <a:ext cx="1104138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3407833"/>
            <a:ext cx="1104138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11865189"/>
            <a:ext cx="288036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96D3B-6462-1343-84E5-A23BA32D8216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11865189"/>
            <a:ext cx="432054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11865189"/>
            <a:ext cx="288036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5E2F7-819F-4A49-9E34-0569D27E6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4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3BC16-B80A-C242-9484-86DF22C0B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 it out </a:t>
            </a:r>
            <a:r>
              <a:rPr lang="en-US" dirty="0" err="1"/>
              <a:t>washington</a:t>
            </a:r>
            <a:endParaRPr lang="en-US" dirty="0"/>
          </a:p>
        </p:txBody>
      </p:sp>
      <p:pic>
        <p:nvPicPr>
          <p:cNvPr id="7" name="Picture 6" descr="Burning trash can start a wildfire. Pack it in, pack it out. Protect the PNW, Smokey Bear, Thank You, PNWCG and PNWFAC logo, map of Washington" title="Burning trash can start a wildfire. Pack it in, pack it out. Protect the PNW, Smokey Bear, Thank You, PNWCG and PNWFAC logo, map of Washington">
            <a:extLst>
              <a:ext uri="{FF2B5EF4-FFF2-40B4-BE49-F238E27FC236}">
                <a16:creationId xmlns:a16="http://schemas.microsoft.com/office/drawing/2014/main" id="{FBBC86B7-1B64-F84F-BD53-48EB026F4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20650"/>
            <a:ext cx="12573000" cy="1256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42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831AA-0B60-074B-939E-E4AE11E42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81468"/>
            <a:ext cx="12801600" cy="1679575"/>
          </a:xfrm>
        </p:spPr>
        <p:txBody>
          <a:bodyPr/>
          <a:lstStyle/>
          <a:p>
            <a:r>
              <a:rPr lang="en-US" dirty="0"/>
              <a:t>Pack it out trash bag </a:t>
            </a:r>
            <a:r>
              <a:rPr lang="en-US" dirty="0" err="1"/>
              <a:t>oregon</a:t>
            </a:r>
            <a:endParaRPr lang="en-US" dirty="0"/>
          </a:p>
        </p:txBody>
      </p:sp>
      <p:pic>
        <p:nvPicPr>
          <p:cNvPr id="7" name="Picture 6" descr="Make sure your fire is dead out. Drown, Stir and Fell, during fire restrictions, use campfire alternatives, Smokey Bear, map of Oregon" title="Make sure your fire is dead out. Drown, Stir and Fell, during fire restrictions, use campfire alternatives, Smokey Bear, map of Oregon">
            <a:extLst>
              <a:ext uri="{FF2B5EF4-FFF2-40B4-BE49-F238E27FC236}">
                <a16:creationId xmlns:a16="http://schemas.microsoft.com/office/drawing/2014/main" id="{BC54C404-22E8-3F4F-B2DD-AE9BFDDC3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" y="38100"/>
            <a:ext cx="12712700" cy="1272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72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10</Words>
  <Application>Microsoft Macintosh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Pack it out washington</vt:lpstr>
      <vt:lpstr>Pack it out trash bag oregon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Pack it out washington</dc:title>
  <dc:creator>Microsoft Office User</dc:creator>
  <cp:lastModifiedBy>Microsoft Office User</cp:lastModifiedBy>
  <cp:revision>2</cp:revision>
  <dcterms:created xsi:type="dcterms:W3CDTF">2018-10-12T22:57:34Z</dcterms:created>
  <dcterms:modified xsi:type="dcterms:W3CDTF">2018-10-13T00:34:04Z</dcterms:modified>
</cp:coreProperties>
</file>