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20116800" cy="20116800"/>
  <p:notesSz cx="6858000" cy="9144000"/>
  <p:defaultTextStyle>
    <a:defPPr>
      <a:defRPr lang="en-US"/>
    </a:defPPr>
    <a:lvl1pPr marL="0" algn="l" defTabSz="1931213" rtl="0" eaLnBrk="1" latinLnBrk="0" hangingPunct="1">
      <a:defRPr sz="3802" kern="1200">
        <a:solidFill>
          <a:schemeClr val="tx1"/>
        </a:solidFill>
        <a:latin typeface="+mn-lt"/>
        <a:ea typeface="+mn-ea"/>
        <a:cs typeface="+mn-cs"/>
      </a:defRPr>
    </a:lvl1pPr>
    <a:lvl2pPr marL="965606" algn="l" defTabSz="1931213" rtl="0" eaLnBrk="1" latinLnBrk="0" hangingPunct="1">
      <a:defRPr sz="3802" kern="1200">
        <a:solidFill>
          <a:schemeClr val="tx1"/>
        </a:solidFill>
        <a:latin typeface="+mn-lt"/>
        <a:ea typeface="+mn-ea"/>
        <a:cs typeface="+mn-cs"/>
      </a:defRPr>
    </a:lvl2pPr>
    <a:lvl3pPr marL="1931213" algn="l" defTabSz="1931213" rtl="0" eaLnBrk="1" latinLnBrk="0" hangingPunct="1">
      <a:defRPr sz="3802" kern="1200">
        <a:solidFill>
          <a:schemeClr val="tx1"/>
        </a:solidFill>
        <a:latin typeface="+mn-lt"/>
        <a:ea typeface="+mn-ea"/>
        <a:cs typeface="+mn-cs"/>
      </a:defRPr>
    </a:lvl3pPr>
    <a:lvl4pPr marL="2896819" algn="l" defTabSz="1931213" rtl="0" eaLnBrk="1" latinLnBrk="0" hangingPunct="1">
      <a:defRPr sz="3802" kern="1200">
        <a:solidFill>
          <a:schemeClr val="tx1"/>
        </a:solidFill>
        <a:latin typeface="+mn-lt"/>
        <a:ea typeface="+mn-ea"/>
        <a:cs typeface="+mn-cs"/>
      </a:defRPr>
    </a:lvl4pPr>
    <a:lvl5pPr marL="3862426" algn="l" defTabSz="1931213" rtl="0" eaLnBrk="1" latinLnBrk="0" hangingPunct="1">
      <a:defRPr sz="3802" kern="1200">
        <a:solidFill>
          <a:schemeClr val="tx1"/>
        </a:solidFill>
        <a:latin typeface="+mn-lt"/>
        <a:ea typeface="+mn-ea"/>
        <a:cs typeface="+mn-cs"/>
      </a:defRPr>
    </a:lvl5pPr>
    <a:lvl6pPr marL="4828032" algn="l" defTabSz="1931213" rtl="0" eaLnBrk="1" latinLnBrk="0" hangingPunct="1">
      <a:defRPr sz="3802" kern="1200">
        <a:solidFill>
          <a:schemeClr val="tx1"/>
        </a:solidFill>
        <a:latin typeface="+mn-lt"/>
        <a:ea typeface="+mn-ea"/>
        <a:cs typeface="+mn-cs"/>
      </a:defRPr>
    </a:lvl6pPr>
    <a:lvl7pPr marL="5793638" algn="l" defTabSz="1931213" rtl="0" eaLnBrk="1" latinLnBrk="0" hangingPunct="1">
      <a:defRPr sz="3802" kern="1200">
        <a:solidFill>
          <a:schemeClr val="tx1"/>
        </a:solidFill>
        <a:latin typeface="+mn-lt"/>
        <a:ea typeface="+mn-ea"/>
        <a:cs typeface="+mn-cs"/>
      </a:defRPr>
    </a:lvl7pPr>
    <a:lvl8pPr marL="6759245" algn="l" defTabSz="1931213" rtl="0" eaLnBrk="1" latinLnBrk="0" hangingPunct="1">
      <a:defRPr sz="3802" kern="1200">
        <a:solidFill>
          <a:schemeClr val="tx1"/>
        </a:solidFill>
        <a:latin typeface="+mn-lt"/>
        <a:ea typeface="+mn-ea"/>
        <a:cs typeface="+mn-cs"/>
      </a:defRPr>
    </a:lvl8pPr>
    <a:lvl9pPr marL="7724851" algn="l" defTabSz="1931213" rtl="0" eaLnBrk="1" latinLnBrk="0" hangingPunct="1">
      <a:defRPr sz="3802"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7" autoAdjust="0"/>
    <p:restoredTop sz="94660"/>
  </p:normalViewPr>
  <p:slideViewPr>
    <p:cSldViewPr snapToGrid="0">
      <p:cViewPr varScale="1">
        <p:scale>
          <a:sx n="21" d="100"/>
          <a:sy n="21" d="100"/>
        </p:scale>
        <p:origin x="692"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08760" y="3292265"/>
            <a:ext cx="17099280" cy="7003627"/>
          </a:xfrm>
        </p:spPr>
        <p:txBody>
          <a:bodyPr anchor="b"/>
          <a:lstStyle>
            <a:lvl1pPr algn="ctr">
              <a:defRPr sz="13200"/>
            </a:lvl1pPr>
          </a:lstStyle>
          <a:p>
            <a:r>
              <a:rPr lang="en-US" smtClean="0"/>
              <a:t>Click to edit Master title style</a:t>
            </a:r>
            <a:endParaRPr lang="en-US" dirty="0"/>
          </a:p>
        </p:txBody>
      </p:sp>
      <p:sp>
        <p:nvSpPr>
          <p:cNvPr id="3" name="Subtitle 2"/>
          <p:cNvSpPr>
            <a:spLocks noGrp="1"/>
          </p:cNvSpPr>
          <p:nvPr>
            <p:ph type="subTitle" idx="1"/>
          </p:nvPr>
        </p:nvSpPr>
        <p:spPr>
          <a:xfrm>
            <a:off x="2514600" y="10565978"/>
            <a:ext cx="15087600" cy="4856902"/>
          </a:xfrm>
        </p:spPr>
        <p:txBody>
          <a:bodyPr/>
          <a:lstStyle>
            <a:lvl1pPr marL="0" indent="0" algn="ctr">
              <a:buNone/>
              <a:defRPr sz="5280"/>
            </a:lvl1pPr>
            <a:lvl2pPr marL="1005840" indent="0" algn="ctr">
              <a:buNone/>
              <a:defRPr sz="4400"/>
            </a:lvl2pPr>
            <a:lvl3pPr marL="2011680" indent="0" algn="ctr">
              <a:buNone/>
              <a:defRPr sz="3960"/>
            </a:lvl3pPr>
            <a:lvl4pPr marL="3017520" indent="0" algn="ctr">
              <a:buNone/>
              <a:defRPr sz="3520"/>
            </a:lvl4pPr>
            <a:lvl5pPr marL="4023360" indent="0" algn="ctr">
              <a:buNone/>
              <a:defRPr sz="3520"/>
            </a:lvl5pPr>
            <a:lvl6pPr marL="5029200" indent="0" algn="ctr">
              <a:buNone/>
              <a:defRPr sz="3520"/>
            </a:lvl6pPr>
            <a:lvl7pPr marL="6035040" indent="0" algn="ctr">
              <a:buNone/>
              <a:defRPr sz="3520"/>
            </a:lvl7pPr>
            <a:lvl8pPr marL="7040880" indent="0" algn="ctr">
              <a:buNone/>
              <a:defRPr sz="3520"/>
            </a:lvl8pPr>
            <a:lvl9pPr marL="8046720" indent="0" algn="ctr">
              <a:buNone/>
              <a:defRPr sz="352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E7F0D53-8169-426B-A207-E090CC411779}" type="datetimeFigureOut">
              <a:rPr lang="en-US" smtClean="0"/>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0B8968-CD1F-49D9-B2BD-DB1691FADB6F}" type="slidenum">
              <a:rPr lang="en-US" smtClean="0"/>
              <a:t>‹#›</a:t>
            </a:fld>
            <a:endParaRPr lang="en-US"/>
          </a:p>
        </p:txBody>
      </p:sp>
    </p:spTree>
    <p:extLst>
      <p:ext uri="{BB962C8B-B14F-4D97-AF65-F5344CB8AC3E}">
        <p14:creationId xmlns:p14="http://schemas.microsoft.com/office/powerpoint/2010/main" val="24535923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7F0D53-8169-426B-A207-E090CC411779}" type="datetimeFigureOut">
              <a:rPr lang="en-US" smtClean="0"/>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0B8968-CD1F-49D9-B2BD-DB1691FADB6F}" type="slidenum">
              <a:rPr lang="en-US" smtClean="0"/>
              <a:t>‹#›</a:t>
            </a:fld>
            <a:endParaRPr lang="en-US"/>
          </a:p>
        </p:txBody>
      </p:sp>
    </p:spTree>
    <p:extLst>
      <p:ext uri="{BB962C8B-B14F-4D97-AF65-F5344CB8AC3E}">
        <p14:creationId xmlns:p14="http://schemas.microsoft.com/office/powerpoint/2010/main" val="2539340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96086" y="1071033"/>
            <a:ext cx="4337685" cy="1704805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83031" y="1071033"/>
            <a:ext cx="12761595" cy="1704805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7F0D53-8169-426B-A207-E090CC411779}" type="datetimeFigureOut">
              <a:rPr lang="en-US" smtClean="0"/>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0B8968-CD1F-49D9-B2BD-DB1691FADB6F}" type="slidenum">
              <a:rPr lang="en-US" smtClean="0"/>
              <a:t>‹#›</a:t>
            </a:fld>
            <a:endParaRPr lang="en-US"/>
          </a:p>
        </p:txBody>
      </p:sp>
    </p:spTree>
    <p:extLst>
      <p:ext uri="{BB962C8B-B14F-4D97-AF65-F5344CB8AC3E}">
        <p14:creationId xmlns:p14="http://schemas.microsoft.com/office/powerpoint/2010/main" val="410813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7F0D53-8169-426B-A207-E090CC411779}" type="datetimeFigureOut">
              <a:rPr lang="en-US" smtClean="0"/>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0B8968-CD1F-49D9-B2BD-DB1691FADB6F}" type="slidenum">
              <a:rPr lang="en-US" smtClean="0"/>
              <a:t>‹#›</a:t>
            </a:fld>
            <a:endParaRPr lang="en-US"/>
          </a:p>
        </p:txBody>
      </p:sp>
    </p:spTree>
    <p:extLst>
      <p:ext uri="{BB962C8B-B14F-4D97-AF65-F5344CB8AC3E}">
        <p14:creationId xmlns:p14="http://schemas.microsoft.com/office/powerpoint/2010/main" val="488556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2554" y="5015236"/>
            <a:ext cx="17350740" cy="8368029"/>
          </a:xfrm>
        </p:spPr>
        <p:txBody>
          <a:bodyPr anchor="b"/>
          <a:lstStyle>
            <a:lvl1pPr>
              <a:defRPr sz="13200"/>
            </a:lvl1pPr>
          </a:lstStyle>
          <a:p>
            <a:r>
              <a:rPr lang="en-US" smtClean="0"/>
              <a:t>Click to edit Master title style</a:t>
            </a:r>
            <a:endParaRPr lang="en-US" dirty="0"/>
          </a:p>
        </p:txBody>
      </p:sp>
      <p:sp>
        <p:nvSpPr>
          <p:cNvPr id="3" name="Text Placeholder 2"/>
          <p:cNvSpPr>
            <a:spLocks noGrp="1"/>
          </p:cNvSpPr>
          <p:nvPr>
            <p:ph type="body" idx="1"/>
          </p:nvPr>
        </p:nvSpPr>
        <p:spPr>
          <a:xfrm>
            <a:off x="1372554" y="13462429"/>
            <a:ext cx="17350740" cy="4400549"/>
          </a:xfrm>
        </p:spPr>
        <p:txBody>
          <a:bodyPr/>
          <a:lstStyle>
            <a:lvl1pPr marL="0" indent="0">
              <a:buNone/>
              <a:defRPr sz="5280">
                <a:solidFill>
                  <a:schemeClr val="tx1"/>
                </a:solidFill>
              </a:defRPr>
            </a:lvl1pPr>
            <a:lvl2pPr marL="1005840" indent="0">
              <a:buNone/>
              <a:defRPr sz="4400">
                <a:solidFill>
                  <a:schemeClr val="tx1">
                    <a:tint val="75000"/>
                  </a:schemeClr>
                </a:solidFill>
              </a:defRPr>
            </a:lvl2pPr>
            <a:lvl3pPr marL="2011680" indent="0">
              <a:buNone/>
              <a:defRPr sz="3960">
                <a:solidFill>
                  <a:schemeClr val="tx1">
                    <a:tint val="75000"/>
                  </a:schemeClr>
                </a:solidFill>
              </a:defRPr>
            </a:lvl3pPr>
            <a:lvl4pPr marL="3017520" indent="0">
              <a:buNone/>
              <a:defRPr sz="3520">
                <a:solidFill>
                  <a:schemeClr val="tx1">
                    <a:tint val="75000"/>
                  </a:schemeClr>
                </a:solidFill>
              </a:defRPr>
            </a:lvl4pPr>
            <a:lvl5pPr marL="4023360" indent="0">
              <a:buNone/>
              <a:defRPr sz="3520">
                <a:solidFill>
                  <a:schemeClr val="tx1">
                    <a:tint val="75000"/>
                  </a:schemeClr>
                </a:solidFill>
              </a:defRPr>
            </a:lvl5pPr>
            <a:lvl6pPr marL="5029200" indent="0">
              <a:buNone/>
              <a:defRPr sz="3520">
                <a:solidFill>
                  <a:schemeClr val="tx1">
                    <a:tint val="75000"/>
                  </a:schemeClr>
                </a:solidFill>
              </a:defRPr>
            </a:lvl6pPr>
            <a:lvl7pPr marL="6035040" indent="0">
              <a:buNone/>
              <a:defRPr sz="3520">
                <a:solidFill>
                  <a:schemeClr val="tx1">
                    <a:tint val="75000"/>
                  </a:schemeClr>
                </a:solidFill>
              </a:defRPr>
            </a:lvl7pPr>
            <a:lvl8pPr marL="7040880" indent="0">
              <a:buNone/>
              <a:defRPr sz="3520">
                <a:solidFill>
                  <a:schemeClr val="tx1">
                    <a:tint val="75000"/>
                  </a:schemeClr>
                </a:solidFill>
              </a:defRPr>
            </a:lvl8pPr>
            <a:lvl9pPr marL="8046720" indent="0">
              <a:buNone/>
              <a:defRPr sz="352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7F0D53-8169-426B-A207-E090CC411779}" type="datetimeFigureOut">
              <a:rPr lang="en-US" smtClean="0"/>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0B8968-CD1F-49D9-B2BD-DB1691FADB6F}" type="slidenum">
              <a:rPr lang="en-US" smtClean="0"/>
              <a:t>‹#›</a:t>
            </a:fld>
            <a:endParaRPr lang="en-US"/>
          </a:p>
        </p:txBody>
      </p:sp>
    </p:spTree>
    <p:extLst>
      <p:ext uri="{BB962C8B-B14F-4D97-AF65-F5344CB8AC3E}">
        <p14:creationId xmlns:p14="http://schemas.microsoft.com/office/powerpoint/2010/main" val="2160054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383030" y="5355167"/>
            <a:ext cx="8549640" cy="12763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10184130" y="5355167"/>
            <a:ext cx="8549640" cy="12763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E7F0D53-8169-426B-A207-E090CC411779}" type="datetimeFigureOut">
              <a:rPr lang="en-US" smtClean="0"/>
              <a:t>10/11/2018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0B8968-CD1F-49D9-B2BD-DB1691FADB6F}" type="slidenum">
              <a:rPr lang="en-US" smtClean="0"/>
              <a:t>‹#›</a:t>
            </a:fld>
            <a:endParaRPr lang="en-US"/>
          </a:p>
        </p:txBody>
      </p:sp>
    </p:spTree>
    <p:extLst>
      <p:ext uri="{BB962C8B-B14F-4D97-AF65-F5344CB8AC3E}">
        <p14:creationId xmlns:p14="http://schemas.microsoft.com/office/powerpoint/2010/main" val="2603872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5650" y="1071038"/>
            <a:ext cx="17350740" cy="3888318"/>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85652" y="4931411"/>
            <a:ext cx="8510348" cy="2416809"/>
          </a:xfrm>
        </p:spPr>
        <p:txBody>
          <a:bodyPr anchor="b"/>
          <a:lstStyle>
            <a:lvl1pPr marL="0" indent="0">
              <a:buNone/>
              <a:defRPr sz="5280" b="1"/>
            </a:lvl1pPr>
            <a:lvl2pPr marL="1005840" indent="0">
              <a:buNone/>
              <a:defRPr sz="4400" b="1"/>
            </a:lvl2pPr>
            <a:lvl3pPr marL="2011680" indent="0">
              <a:buNone/>
              <a:defRPr sz="3960" b="1"/>
            </a:lvl3pPr>
            <a:lvl4pPr marL="3017520" indent="0">
              <a:buNone/>
              <a:defRPr sz="3520" b="1"/>
            </a:lvl4pPr>
            <a:lvl5pPr marL="4023360" indent="0">
              <a:buNone/>
              <a:defRPr sz="3520" b="1"/>
            </a:lvl5pPr>
            <a:lvl6pPr marL="5029200" indent="0">
              <a:buNone/>
              <a:defRPr sz="3520" b="1"/>
            </a:lvl6pPr>
            <a:lvl7pPr marL="6035040" indent="0">
              <a:buNone/>
              <a:defRPr sz="3520" b="1"/>
            </a:lvl7pPr>
            <a:lvl8pPr marL="7040880" indent="0">
              <a:buNone/>
              <a:defRPr sz="3520" b="1"/>
            </a:lvl8pPr>
            <a:lvl9pPr marL="8046720" indent="0">
              <a:buNone/>
              <a:defRPr sz="3520" b="1"/>
            </a:lvl9pPr>
          </a:lstStyle>
          <a:p>
            <a:pPr lvl="0"/>
            <a:r>
              <a:rPr lang="en-US" smtClean="0"/>
              <a:t>Click to edit Master text styles</a:t>
            </a:r>
          </a:p>
        </p:txBody>
      </p:sp>
      <p:sp>
        <p:nvSpPr>
          <p:cNvPr id="4" name="Content Placeholder 3"/>
          <p:cNvSpPr>
            <a:spLocks noGrp="1"/>
          </p:cNvSpPr>
          <p:nvPr>
            <p:ph sz="half" idx="2"/>
          </p:nvPr>
        </p:nvSpPr>
        <p:spPr>
          <a:xfrm>
            <a:off x="1385652" y="7348220"/>
            <a:ext cx="8510348" cy="10808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10184131" y="4931411"/>
            <a:ext cx="8552260" cy="2416809"/>
          </a:xfrm>
        </p:spPr>
        <p:txBody>
          <a:bodyPr anchor="b"/>
          <a:lstStyle>
            <a:lvl1pPr marL="0" indent="0">
              <a:buNone/>
              <a:defRPr sz="5280" b="1"/>
            </a:lvl1pPr>
            <a:lvl2pPr marL="1005840" indent="0">
              <a:buNone/>
              <a:defRPr sz="4400" b="1"/>
            </a:lvl2pPr>
            <a:lvl3pPr marL="2011680" indent="0">
              <a:buNone/>
              <a:defRPr sz="3960" b="1"/>
            </a:lvl3pPr>
            <a:lvl4pPr marL="3017520" indent="0">
              <a:buNone/>
              <a:defRPr sz="3520" b="1"/>
            </a:lvl4pPr>
            <a:lvl5pPr marL="4023360" indent="0">
              <a:buNone/>
              <a:defRPr sz="3520" b="1"/>
            </a:lvl5pPr>
            <a:lvl6pPr marL="5029200" indent="0">
              <a:buNone/>
              <a:defRPr sz="3520" b="1"/>
            </a:lvl6pPr>
            <a:lvl7pPr marL="6035040" indent="0">
              <a:buNone/>
              <a:defRPr sz="3520" b="1"/>
            </a:lvl7pPr>
            <a:lvl8pPr marL="7040880" indent="0">
              <a:buNone/>
              <a:defRPr sz="3520" b="1"/>
            </a:lvl8pPr>
            <a:lvl9pPr marL="8046720" indent="0">
              <a:buNone/>
              <a:defRPr sz="3520" b="1"/>
            </a:lvl9pPr>
          </a:lstStyle>
          <a:p>
            <a:pPr lvl="0"/>
            <a:r>
              <a:rPr lang="en-US" smtClean="0"/>
              <a:t>Click to edit Master text styles</a:t>
            </a:r>
          </a:p>
        </p:txBody>
      </p:sp>
      <p:sp>
        <p:nvSpPr>
          <p:cNvPr id="6" name="Content Placeholder 5"/>
          <p:cNvSpPr>
            <a:spLocks noGrp="1"/>
          </p:cNvSpPr>
          <p:nvPr>
            <p:ph sz="quarter" idx="4"/>
          </p:nvPr>
        </p:nvSpPr>
        <p:spPr>
          <a:xfrm>
            <a:off x="10184131" y="7348220"/>
            <a:ext cx="8552260" cy="10808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E7F0D53-8169-426B-A207-E090CC411779}" type="datetimeFigureOut">
              <a:rPr lang="en-US" smtClean="0"/>
              <a:t>10/11/2018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0B8968-CD1F-49D9-B2BD-DB1691FADB6F}" type="slidenum">
              <a:rPr lang="en-US" smtClean="0"/>
              <a:t>‹#›</a:t>
            </a:fld>
            <a:endParaRPr lang="en-US"/>
          </a:p>
        </p:txBody>
      </p:sp>
    </p:spTree>
    <p:extLst>
      <p:ext uri="{BB962C8B-B14F-4D97-AF65-F5344CB8AC3E}">
        <p14:creationId xmlns:p14="http://schemas.microsoft.com/office/powerpoint/2010/main" val="1313495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E7F0D53-8169-426B-A207-E090CC411779}" type="datetimeFigureOut">
              <a:rPr lang="en-US" smtClean="0"/>
              <a:t>10/11/2018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0B8968-CD1F-49D9-B2BD-DB1691FADB6F}" type="slidenum">
              <a:rPr lang="en-US" smtClean="0"/>
              <a:t>‹#›</a:t>
            </a:fld>
            <a:endParaRPr lang="en-US"/>
          </a:p>
        </p:txBody>
      </p:sp>
    </p:spTree>
    <p:extLst>
      <p:ext uri="{BB962C8B-B14F-4D97-AF65-F5344CB8AC3E}">
        <p14:creationId xmlns:p14="http://schemas.microsoft.com/office/powerpoint/2010/main" val="2948558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7F0D53-8169-426B-A207-E090CC411779}" type="datetimeFigureOut">
              <a:rPr lang="en-US" smtClean="0"/>
              <a:t>10/11/2018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0B8968-CD1F-49D9-B2BD-DB1691FADB6F}" type="slidenum">
              <a:rPr lang="en-US" smtClean="0"/>
              <a:t>‹#›</a:t>
            </a:fld>
            <a:endParaRPr lang="en-US"/>
          </a:p>
        </p:txBody>
      </p:sp>
    </p:spTree>
    <p:extLst>
      <p:ext uri="{BB962C8B-B14F-4D97-AF65-F5344CB8AC3E}">
        <p14:creationId xmlns:p14="http://schemas.microsoft.com/office/powerpoint/2010/main" val="2067387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5650" y="1341120"/>
            <a:ext cx="6488192" cy="4693920"/>
          </a:xfrm>
        </p:spPr>
        <p:txBody>
          <a:bodyPr anchor="b"/>
          <a:lstStyle>
            <a:lvl1pPr>
              <a:defRPr sz="7040"/>
            </a:lvl1pPr>
          </a:lstStyle>
          <a:p>
            <a:r>
              <a:rPr lang="en-US" smtClean="0"/>
              <a:t>Click to edit Master title style</a:t>
            </a:r>
            <a:endParaRPr lang="en-US" dirty="0"/>
          </a:p>
        </p:txBody>
      </p:sp>
      <p:sp>
        <p:nvSpPr>
          <p:cNvPr id="3" name="Content Placeholder 2"/>
          <p:cNvSpPr>
            <a:spLocks noGrp="1"/>
          </p:cNvSpPr>
          <p:nvPr>
            <p:ph idx="1"/>
          </p:nvPr>
        </p:nvSpPr>
        <p:spPr>
          <a:xfrm>
            <a:off x="8552260" y="2896451"/>
            <a:ext cx="10184130" cy="14295967"/>
          </a:xfrm>
        </p:spPr>
        <p:txBody>
          <a:bodyPr/>
          <a:lstStyle>
            <a:lvl1pPr>
              <a:defRPr sz="7040"/>
            </a:lvl1pPr>
            <a:lvl2pPr>
              <a:defRPr sz="6160"/>
            </a:lvl2pPr>
            <a:lvl3pPr>
              <a:defRPr sz="5280"/>
            </a:lvl3pPr>
            <a:lvl4pPr>
              <a:defRPr sz="4400"/>
            </a:lvl4pPr>
            <a:lvl5pPr>
              <a:defRPr sz="4400"/>
            </a:lvl5pPr>
            <a:lvl6pPr>
              <a:defRPr sz="4400"/>
            </a:lvl6pPr>
            <a:lvl7pPr>
              <a:defRPr sz="4400"/>
            </a:lvl7pPr>
            <a:lvl8pPr>
              <a:defRPr sz="4400"/>
            </a:lvl8pPr>
            <a:lvl9pPr>
              <a:defRPr sz="4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385650" y="6035040"/>
            <a:ext cx="6488192" cy="11180658"/>
          </a:xfrm>
        </p:spPr>
        <p:txBody>
          <a:bodyPr/>
          <a:lstStyle>
            <a:lvl1pPr marL="0" indent="0">
              <a:buNone/>
              <a:defRPr sz="3520"/>
            </a:lvl1pPr>
            <a:lvl2pPr marL="1005840" indent="0">
              <a:buNone/>
              <a:defRPr sz="3080"/>
            </a:lvl2pPr>
            <a:lvl3pPr marL="2011680" indent="0">
              <a:buNone/>
              <a:defRPr sz="2640"/>
            </a:lvl3pPr>
            <a:lvl4pPr marL="3017520" indent="0">
              <a:buNone/>
              <a:defRPr sz="2200"/>
            </a:lvl4pPr>
            <a:lvl5pPr marL="4023360" indent="0">
              <a:buNone/>
              <a:defRPr sz="2200"/>
            </a:lvl5pPr>
            <a:lvl6pPr marL="5029200" indent="0">
              <a:buNone/>
              <a:defRPr sz="2200"/>
            </a:lvl6pPr>
            <a:lvl7pPr marL="6035040" indent="0">
              <a:buNone/>
              <a:defRPr sz="2200"/>
            </a:lvl7pPr>
            <a:lvl8pPr marL="7040880" indent="0">
              <a:buNone/>
              <a:defRPr sz="2200"/>
            </a:lvl8pPr>
            <a:lvl9pPr marL="8046720" indent="0">
              <a:buNone/>
              <a:defRPr sz="2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7F0D53-8169-426B-A207-E090CC411779}" type="datetimeFigureOut">
              <a:rPr lang="en-US" smtClean="0"/>
              <a:t>10/11/2018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0B8968-CD1F-49D9-B2BD-DB1691FADB6F}" type="slidenum">
              <a:rPr lang="en-US" smtClean="0"/>
              <a:t>‹#›</a:t>
            </a:fld>
            <a:endParaRPr lang="en-US"/>
          </a:p>
        </p:txBody>
      </p:sp>
    </p:spTree>
    <p:extLst>
      <p:ext uri="{BB962C8B-B14F-4D97-AF65-F5344CB8AC3E}">
        <p14:creationId xmlns:p14="http://schemas.microsoft.com/office/powerpoint/2010/main" val="2044658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5650" y="1341120"/>
            <a:ext cx="6488192" cy="4693920"/>
          </a:xfrm>
        </p:spPr>
        <p:txBody>
          <a:bodyPr anchor="b"/>
          <a:lstStyle>
            <a:lvl1pPr>
              <a:defRPr sz="704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552260" y="2896451"/>
            <a:ext cx="10184130" cy="14295967"/>
          </a:xfrm>
        </p:spPr>
        <p:txBody>
          <a:bodyPr anchor="t"/>
          <a:lstStyle>
            <a:lvl1pPr marL="0" indent="0">
              <a:buNone/>
              <a:defRPr sz="7040"/>
            </a:lvl1pPr>
            <a:lvl2pPr marL="1005840" indent="0">
              <a:buNone/>
              <a:defRPr sz="6160"/>
            </a:lvl2pPr>
            <a:lvl3pPr marL="2011680" indent="0">
              <a:buNone/>
              <a:defRPr sz="5280"/>
            </a:lvl3pPr>
            <a:lvl4pPr marL="3017520" indent="0">
              <a:buNone/>
              <a:defRPr sz="4400"/>
            </a:lvl4pPr>
            <a:lvl5pPr marL="4023360" indent="0">
              <a:buNone/>
              <a:defRPr sz="4400"/>
            </a:lvl5pPr>
            <a:lvl6pPr marL="5029200" indent="0">
              <a:buNone/>
              <a:defRPr sz="4400"/>
            </a:lvl6pPr>
            <a:lvl7pPr marL="6035040" indent="0">
              <a:buNone/>
              <a:defRPr sz="4400"/>
            </a:lvl7pPr>
            <a:lvl8pPr marL="7040880" indent="0">
              <a:buNone/>
              <a:defRPr sz="4400"/>
            </a:lvl8pPr>
            <a:lvl9pPr marL="8046720" indent="0">
              <a:buNone/>
              <a:defRPr sz="4400"/>
            </a:lvl9pPr>
          </a:lstStyle>
          <a:p>
            <a:r>
              <a:rPr lang="en-US" smtClean="0"/>
              <a:t>Click icon to add picture</a:t>
            </a:r>
            <a:endParaRPr lang="en-US" dirty="0"/>
          </a:p>
        </p:txBody>
      </p:sp>
      <p:sp>
        <p:nvSpPr>
          <p:cNvPr id="4" name="Text Placeholder 3"/>
          <p:cNvSpPr>
            <a:spLocks noGrp="1"/>
          </p:cNvSpPr>
          <p:nvPr>
            <p:ph type="body" sz="half" idx="2"/>
          </p:nvPr>
        </p:nvSpPr>
        <p:spPr>
          <a:xfrm>
            <a:off x="1385650" y="6035040"/>
            <a:ext cx="6488192" cy="11180658"/>
          </a:xfrm>
        </p:spPr>
        <p:txBody>
          <a:bodyPr/>
          <a:lstStyle>
            <a:lvl1pPr marL="0" indent="0">
              <a:buNone/>
              <a:defRPr sz="3520"/>
            </a:lvl1pPr>
            <a:lvl2pPr marL="1005840" indent="0">
              <a:buNone/>
              <a:defRPr sz="3080"/>
            </a:lvl2pPr>
            <a:lvl3pPr marL="2011680" indent="0">
              <a:buNone/>
              <a:defRPr sz="2640"/>
            </a:lvl3pPr>
            <a:lvl4pPr marL="3017520" indent="0">
              <a:buNone/>
              <a:defRPr sz="2200"/>
            </a:lvl4pPr>
            <a:lvl5pPr marL="4023360" indent="0">
              <a:buNone/>
              <a:defRPr sz="2200"/>
            </a:lvl5pPr>
            <a:lvl6pPr marL="5029200" indent="0">
              <a:buNone/>
              <a:defRPr sz="2200"/>
            </a:lvl6pPr>
            <a:lvl7pPr marL="6035040" indent="0">
              <a:buNone/>
              <a:defRPr sz="2200"/>
            </a:lvl7pPr>
            <a:lvl8pPr marL="7040880" indent="0">
              <a:buNone/>
              <a:defRPr sz="2200"/>
            </a:lvl8pPr>
            <a:lvl9pPr marL="8046720" indent="0">
              <a:buNone/>
              <a:defRPr sz="2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7F0D53-8169-426B-A207-E090CC411779}" type="datetimeFigureOut">
              <a:rPr lang="en-US" smtClean="0"/>
              <a:t>10/11/2018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0B8968-CD1F-49D9-B2BD-DB1691FADB6F}" type="slidenum">
              <a:rPr lang="en-US" smtClean="0"/>
              <a:t>‹#›</a:t>
            </a:fld>
            <a:endParaRPr lang="en-US"/>
          </a:p>
        </p:txBody>
      </p:sp>
    </p:spTree>
    <p:extLst>
      <p:ext uri="{BB962C8B-B14F-4D97-AF65-F5344CB8AC3E}">
        <p14:creationId xmlns:p14="http://schemas.microsoft.com/office/powerpoint/2010/main" val="2866645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3030" y="1071038"/>
            <a:ext cx="17350740" cy="388831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83030" y="5355167"/>
            <a:ext cx="17350740" cy="127639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83030" y="18645298"/>
            <a:ext cx="4526280" cy="1071033"/>
          </a:xfrm>
          <a:prstGeom prst="rect">
            <a:avLst/>
          </a:prstGeom>
        </p:spPr>
        <p:txBody>
          <a:bodyPr vert="horz" lIns="91440" tIns="45720" rIns="91440" bIns="45720" rtlCol="0" anchor="ctr"/>
          <a:lstStyle>
            <a:lvl1pPr algn="l">
              <a:defRPr sz="2640">
                <a:solidFill>
                  <a:schemeClr val="tx1">
                    <a:tint val="75000"/>
                  </a:schemeClr>
                </a:solidFill>
              </a:defRPr>
            </a:lvl1pPr>
          </a:lstStyle>
          <a:p>
            <a:fld id="{DE7F0D53-8169-426B-A207-E090CC411779}" type="datetimeFigureOut">
              <a:rPr lang="en-US" smtClean="0"/>
              <a:t>10/11/2018</a:t>
            </a:fld>
            <a:endParaRPr lang="en-US"/>
          </a:p>
        </p:txBody>
      </p:sp>
      <p:sp>
        <p:nvSpPr>
          <p:cNvPr id="5" name="Footer Placeholder 4"/>
          <p:cNvSpPr>
            <a:spLocks noGrp="1"/>
          </p:cNvSpPr>
          <p:nvPr>
            <p:ph type="ftr" sz="quarter" idx="3"/>
          </p:nvPr>
        </p:nvSpPr>
        <p:spPr>
          <a:xfrm>
            <a:off x="6663690" y="18645298"/>
            <a:ext cx="6789420" cy="1071033"/>
          </a:xfrm>
          <a:prstGeom prst="rect">
            <a:avLst/>
          </a:prstGeom>
        </p:spPr>
        <p:txBody>
          <a:bodyPr vert="horz" lIns="91440" tIns="45720" rIns="91440" bIns="45720" rtlCol="0" anchor="ctr"/>
          <a:lstStyle>
            <a:lvl1pPr algn="ctr">
              <a:defRPr sz="26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4207490" y="18645298"/>
            <a:ext cx="4526280" cy="1071033"/>
          </a:xfrm>
          <a:prstGeom prst="rect">
            <a:avLst/>
          </a:prstGeom>
        </p:spPr>
        <p:txBody>
          <a:bodyPr vert="horz" lIns="91440" tIns="45720" rIns="91440" bIns="45720" rtlCol="0" anchor="ctr"/>
          <a:lstStyle>
            <a:lvl1pPr algn="r">
              <a:defRPr sz="2640">
                <a:solidFill>
                  <a:schemeClr val="tx1">
                    <a:tint val="75000"/>
                  </a:schemeClr>
                </a:solidFill>
              </a:defRPr>
            </a:lvl1pPr>
          </a:lstStyle>
          <a:p>
            <a:fld id="{300B8968-CD1F-49D9-B2BD-DB1691FADB6F}" type="slidenum">
              <a:rPr lang="en-US" smtClean="0"/>
              <a:t>‹#›</a:t>
            </a:fld>
            <a:endParaRPr lang="en-US"/>
          </a:p>
        </p:txBody>
      </p:sp>
    </p:spTree>
    <p:extLst>
      <p:ext uri="{BB962C8B-B14F-4D97-AF65-F5344CB8AC3E}">
        <p14:creationId xmlns:p14="http://schemas.microsoft.com/office/powerpoint/2010/main" val="12927621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011680" rtl="0" eaLnBrk="1" latinLnBrk="0" hangingPunct="1">
        <a:lnSpc>
          <a:spcPct val="90000"/>
        </a:lnSpc>
        <a:spcBef>
          <a:spcPct val="0"/>
        </a:spcBef>
        <a:buNone/>
        <a:defRPr sz="9680" kern="1200">
          <a:solidFill>
            <a:schemeClr val="tx1"/>
          </a:solidFill>
          <a:latin typeface="+mj-lt"/>
          <a:ea typeface="+mj-ea"/>
          <a:cs typeface="+mj-cs"/>
        </a:defRPr>
      </a:lvl1pPr>
    </p:titleStyle>
    <p:bodyStyle>
      <a:lvl1pPr marL="502920" indent="-502920" algn="l" defTabSz="2011680" rtl="0" eaLnBrk="1" latinLnBrk="0" hangingPunct="1">
        <a:lnSpc>
          <a:spcPct val="90000"/>
        </a:lnSpc>
        <a:spcBef>
          <a:spcPts val="2200"/>
        </a:spcBef>
        <a:buFont typeface="Arial" panose="020B0604020202020204" pitchFamily="34" charset="0"/>
        <a:buChar char="•"/>
        <a:defRPr sz="6160" kern="1200">
          <a:solidFill>
            <a:schemeClr val="tx1"/>
          </a:solidFill>
          <a:latin typeface="+mn-lt"/>
          <a:ea typeface="+mn-ea"/>
          <a:cs typeface="+mn-cs"/>
        </a:defRPr>
      </a:lvl1pPr>
      <a:lvl2pPr marL="1508760" indent="-502920" algn="l" defTabSz="2011680" rtl="0" eaLnBrk="1" latinLnBrk="0" hangingPunct="1">
        <a:lnSpc>
          <a:spcPct val="90000"/>
        </a:lnSpc>
        <a:spcBef>
          <a:spcPts val="1100"/>
        </a:spcBef>
        <a:buFont typeface="Arial" panose="020B0604020202020204" pitchFamily="34" charset="0"/>
        <a:buChar char="•"/>
        <a:defRPr sz="5280" kern="1200">
          <a:solidFill>
            <a:schemeClr val="tx1"/>
          </a:solidFill>
          <a:latin typeface="+mn-lt"/>
          <a:ea typeface="+mn-ea"/>
          <a:cs typeface="+mn-cs"/>
        </a:defRPr>
      </a:lvl2pPr>
      <a:lvl3pPr marL="2514600" indent="-502920" algn="l" defTabSz="2011680" rtl="0" eaLnBrk="1" latinLnBrk="0" hangingPunct="1">
        <a:lnSpc>
          <a:spcPct val="90000"/>
        </a:lnSpc>
        <a:spcBef>
          <a:spcPts val="1100"/>
        </a:spcBef>
        <a:buFont typeface="Arial" panose="020B0604020202020204" pitchFamily="34" charset="0"/>
        <a:buChar char="•"/>
        <a:defRPr sz="4400" kern="1200">
          <a:solidFill>
            <a:schemeClr val="tx1"/>
          </a:solidFill>
          <a:latin typeface="+mn-lt"/>
          <a:ea typeface="+mn-ea"/>
          <a:cs typeface="+mn-cs"/>
        </a:defRPr>
      </a:lvl3pPr>
      <a:lvl4pPr marL="3520440" indent="-502920" algn="l" defTabSz="2011680" rtl="0" eaLnBrk="1" latinLnBrk="0" hangingPunct="1">
        <a:lnSpc>
          <a:spcPct val="90000"/>
        </a:lnSpc>
        <a:spcBef>
          <a:spcPts val="1100"/>
        </a:spcBef>
        <a:buFont typeface="Arial" panose="020B0604020202020204" pitchFamily="34" charset="0"/>
        <a:buChar char="•"/>
        <a:defRPr sz="3960" kern="1200">
          <a:solidFill>
            <a:schemeClr val="tx1"/>
          </a:solidFill>
          <a:latin typeface="+mn-lt"/>
          <a:ea typeface="+mn-ea"/>
          <a:cs typeface="+mn-cs"/>
        </a:defRPr>
      </a:lvl4pPr>
      <a:lvl5pPr marL="4526280" indent="-502920" algn="l" defTabSz="2011680" rtl="0" eaLnBrk="1" latinLnBrk="0" hangingPunct="1">
        <a:lnSpc>
          <a:spcPct val="90000"/>
        </a:lnSpc>
        <a:spcBef>
          <a:spcPts val="1100"/>
        </a:spcBef>
        <a:buFont typeface="Arial" panose="020B0604020202020204" pitchFamily="34" charset="0"/>
        <a:buChar char="•"/>
        <a:defRPr sz="3960" kern="1200">
          <a:solidFill>
            <a:schemeClr val="tx1"/>
          </a:solidFill>
          <a:latin typeface="+mn-lt"/>
          <a:ea typeface="+mn-ea"/>
          <a:cs typeface="+mn-cs"/>
        </a:defRPr>
      </a:lvl5pPr>
      <a:lvl6pPr marL="5532120" indent="-502920" algn="l" defTabSz="2011680" rtl="0" eaLnBrk="1" latinLnBrk="0" hangingPunct="1">
        <a:lnSpc>
          <a:spcPct val="90000"/>
        </a:lnSpc>
        <a:spcBef>
          <a:spcPts val="1100"/>
        </a:spcBef>
        <a:buFont typeface="Arial" panose="020B0604020202020204" pitchFamily="34" charset="0"/>
        <a:buChar char="•"/>
        <a:defRPr sz="3960" kern="1200">
          <a:solidFill>
            <a:schemeClr val="tx1"/>
          </a:solidFill>
          <a:latin typeface="+mn-lt"/>
          <a:ea typeface="+mn-ea"/>
          <a:cs typeface="+mn-cs"/>
        </a:defRPr>
      </a:lvl6pPr>
      <a:lvl7pPr marL="6537960" indent="-502920" algn="l" defTabSz="2011680" rtl="0" eaLnBrk="1" latinLnBrk="0" hangingPunct="1">
        <a:lnSpc>
          <a:spcPct val="90000"/>
        </a:lnSpc>
        <a:spcBef>
          <a:spcPts val="1100"/>
        </a:spcBef>
        <a:buFont typeface="Arial" panose="020B0604020202020204" pitchFamily="34" charset="0"/>
        <a:buChar char="•"/>
        <a:defRPr sz="3960" kern="1200">
          <a:solidFill>
            <a:schemeClr val="tx1"/>
          </a:solidFill>
          <a:latin typeface="+mn-lt"/>
          <a:ea typeface="+mn-ea"/>
          <a:cs typeface="+mn-cs"/>
        </a:defRPr>
      </a:lvl7pPr>
      <a:lvl8pPr marL="7543800" indent="-502920" algn="l" defTabSz="2011680" rtl="0" eaLnBrk="1" latinLnBrk="0" hangingPunct="1">
        <a:lnSpc>
          <a:spcPct val="90000"/>
        </a:lnSpc>
        <a:spcBef>
          <a:spcPts val="1100"/>
        </a:spcBef>
        <a:buFont typeface="Arial" panose="020B0604020202020204" pitchFamily="34" charset="0"/>
        <a:buChar char="•"/>
        <a:defRPr sz="3960" kern="1200">
          <a:solidFill>
            <a:schemeClr val="tx1"/>
          </a:solidFill>
          <a:latin typeface="+mn-lt"/>
          <a:ea typeface="+mn-ea"/>
          <a:cs typeface="+mn-cs"/>
        </a:defRPr>
      </a:lvl8pPr>
      <a:lvl9pPr marL="8549640" indent="-502920" algn="l" defTabSz="2011680" rtl="0" eaLnBrk="1" latinLnBrk="0" hangingPunct="1">
        <a:lnSpc>
          <a:spcPct val="90000"/>
        </a:lnSpc>
        <a:spcBef>
          <a:spcPts val="1100"/>
        </a:spcBef>
        <a:buFont typeface="Arial" panose="020B0604020202020204" pitchFamily="34" charset="0"/>
        <a:buChar char="•"/>
        <a:defRPr sz="3960" kern="1200">
          <a:solidFill>
            <a:schemeClr val="tx1"/>
          </a:solidFill>
          <a:latin typeface="+mn-lt"/>
          <a:ea typeface="+mn-ea"/>
          <a:cs typeface="+mn-cs"/>
        </a:defRPr>
      </a:lvl9pPr>
    </p:bodyStyle>
    <p:otherStyle>
      <a:defPPr>
        <a:defRPr lang="en-US"/>
      </a:defPPr>
      <a:lvl1pPr marL="0" algn="l" defTabSz="2011680" rtl="0" eaLnBrk="1" latinLnBrk="0" hangingPunct="1">
        <a:defRPr sz="3960" kern="1200">
          <a:solidFill>
            <a:schemeClr val="tx1"/>
          </a:solidFill>
          <a:latin typeface="+mn-lt"/>
          <a:ea typeface="+mn-ea"/>
          <a:cs typeface="+mn-cs"/>
        </a:defRPr>
      </a:lvl1pPr>
      <a:lvl2pPr marL="1005840" algn="l" defTabSz="2011680" rtl="0" eaLnBrk="1" latinLnBrk="0" hangingPunct="1">
        <a:defRPr sz="3960" kern="1200">
          <a:solidFill>
            <a:schemeClr val="tx1"/>
          </a:solidFill>
          <a:latin typeface="+mn-lt"/>
          <a:ea typeface="+mn-ea"/>
          <a:cs typeface="+mn-cs"/>
        </a:defRPr>
      </a:lvl2pPr>
      <a:lvl3pPr marL="2011680" algn="l" defTabSz="2011680" rtl="0" eaLnBrk="1" latinLnBrk="0" hangingPunct="1">
        <a:defRPr sz="3960" kern="1200">
          <a:solidFill>
            <a:schemeClr val="tx1"/>
          </a:solidFill>
          <a:latin typeface="+mn-lt"/>
          <a:ea typeface="+mn-ea"/>
          <a:cs typeface="+mn-cs"/>
        </a:defRPr>
      </a:lvl3pPr>
      <a:lvl4pPr marL="3017520" algn="l" defTabSz="2011680" rtl="0" eaLnBrk="1" latinLnBrk="0" hangingPunct="1">
        <a:defRPr sz="3960" kern="1200">
          <a:solidFill>
            <a:schemeClr val="tx1"/>
          </a:solidFill>
          <a:latin typeface="+mn-lt"/>
          <a:ea typeface="+mn-ea"/>
          <a:cs typeface="+mn-cs"/>
        </a:defRPr>
      </a:lvl4pPr>
      <a:lvl5pPr marL="4023360" algn="l" defTabSz="2011680" rtl="0" eaLnBrk="1" latinLnBrk="0" hangingPunct="1">
        <a:defRPr sz="3960" kern="1200">
          <a:solidFill>
            <a:schemeClr val="tx1"/>
          </a:solidFill>
          <a:latin typeface="+mn-lt"/>
          <a:ea typeface="+mn-ea"/>
          <a:cs typeface="+mn-cs"/>
        </a:defRPr>
      </a:lvl5pPr>
      <a:lvl6pPr marL="5029200" algn="l" defTabSz="2011680" rtl="0" eaLnBrk="1" latinLnBrk="0" hangingPunct="1">
        <a:defRPr sz="3960" kern="1200">
          <a:solidFill>
            <a:schemeClr val="tx1"/>
          </a:solidFill>
          <a:latin typeface="+mn-lt"/>
          <a:ea typeface="+mn-ea"/>
          <a:cs typeface="+mn-cs"/>
        </a:defRPr>
      </a:lvl6pPr>
      <a:lvl7pPr marL="6035040" algn="l" defTabSz="2011680" rtl="0" eaLnBrk="1" latinLnBrk="0" hangingPunct="1">
        <a:defRPr sz="3960" kern="1200">
          <a:solidFill>
            <a:schemeClr val="tx1"/>
          </a:solidFill>
          <a:latin typeface="+mn-lt"/>
          <a:ea typeface="+mn-ea"/>
          <a:cs typeface="+mn-cs"/>
        </a:defRPr>
      </a:lvl7pPr>
      <a:lvl8pPr marL="7040880" algn="l" defTabSz="2011680" rtl="0" eaLnBrk="1" latinLnBrk="0" hangingPunct="1">
        <a:defRPr sz="3960" kern="1200">
          <a:solidFill>
            <a:schemeClr val="tx1"/>
          </a:solidFill>
          <a:latin typeface="+mn-lt"/>
          <a:ea typeface="+mn-ea"/>
          <a:cs typeface="+mn-cs"/>
        </a:defRPr>
      </a:lvl8pPr>
      <a:lvl9pPr marL="8046720" algn="l" defTabSz="2011680" rtl="0" eaLnBrk="1" latinLnBrk="0" hangingPunct="1">
        <a:defRPr sz="39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ctrTitle"/>
          </p:nvPr>
        </p:nvSpPr>
        <p:spPr>
          <a:xfrm>
            <a:off x="1508760" y="8625840"/>
            <a:ext cx="17099280" cy="1670052"/>
          </a:xfrm>
        </p:spPr>
        <p:txBody>
          <a:bodyPr>
            <a:normAutofit fontScale="90000"/>
          </a:bodyPr>
          <a:lstStyle/>
          <a:p>
            <a:r>
              <a:rPr lang="en-US" dirty="0" smtClean="0"/>
              <a:t>Oregon Bandana</a:t>
            </a:r>
            <a:endParaRPr lang="en-US" dirty="0"/>
          </a:p>
        </p:txBody>
      </p:sp>
      <p:pic>
        <p:nvPicPr>
          <p:cNvPr id="4" name="Picture 3" descr="Bandana with Oregon map, Smokey Bear, campfire alternatives, make sure your fire is dead out,  protect the pnw, prevention tips concerning sky lanterns, chains, smoking, fireworks, ATVs, parking on dry grass, PNWFAC, PNWCG logos" title="Bandana with Oregon map, Smokey Bear, campfire alternatives, Make sure your fire is dead out and other prevention ti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07576" y="1246616"/>
            <a:ext cx="17650984" cy="17650984"/>
          </a:xfrm>
          <a:prstGeom prst="rect">
            <a:avLst/>
          </a:prstGeom>
        </p:spPr>
      </p:pic>
    </p:spTree>
    <p:extLst>
      <p:ext uri="{BB962C8B-B14F-4D97-AF65-F5344CB8AC3E}">
        <p14:creationId xmlns:p14="http://schemas.microsoft.com/office/powerpoint/2010/main" val="21480083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TotalTime>
  <Words>2</Words>
  <Application>Microsoft Office PowerPoint</Application>
  <PresentationFormat>Custom</PresentationFormat>
  <Paragraphs>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Oregon Bandana</vt:lpstr>
    </vt:vector>
  </TitlesOfParts>
  <Company>USDA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Oregon Bandana</dc:title>
  <dc:creator>Hensley, Gwen -FS</dc:creator>
  <cp:lastModifiedBy>Hensley, Gwen -FS</cp:lastModifiedBy>
  <cp:revision>1</cp:revision>
  <dcterms:created xsi:type="dcterms:W3CDTF">2018-10-11T18:11:05Z</dcterms:created>
  <dcterms:modified xsi:type="dcterms:W3CDTF">2018-10-11T18:16:26Z</dcterms:modified>
</cp:coreProperties>
</file>