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sldIdLst>
    <p:sldId id="256" r:id="rId2"/>
    <p:sldId id="257" r:id="rId3"/>
  </p:sldIdLst>
  <p:sldSz cx="10058400" cy="155448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4896" userDrawn="1">
          <p15:clr>
            <a:srgbClr val="A4A3A4"/>
          </p15:clr>
        </p15:guide>
        <p15:guide id="2" pos="3168"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5B7852"/>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9898"/>
    <p:restoredTop sz="86378"/>
  </p:normalViewPr>
  <p:slideViewPr>
    <p:cSldViewPr snapToGrid="0" snapToObjects="1" showGuides="1">
      <p:cViewPr>
        <p:scale>
          <a:sx n="92" d="100"/>
          <a:sy n="92" d="100"/>
        </p:scale>
        <p:origin x="-192" y="144"/>
      </p:cViewPr>
      <p:guideLst>
        <p:guide orient="horz" pos="4896"/>
        <p:guide pos="3168"/>
      </p:guideLst>
    </p:cSldViewPr>
  </p:slideViewPr>
  <p:outlineViewPr>
    <p:cViewPr>
      <p:scale>
        <a:sx n="33" d="100"/>
        <a:sy n="33" d="100"/>
      </p:scale>
      <p:origin x="0" y="0"/>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slide" Target="slides/slide2.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54380" y="2544023"/>
            <a:ext cx="8549640" cy="5411893"/>
          </a:xfrm>
        </p:spPr>
        <p:txBody>
          <a:bodyPr anchor="b"/>
          <a:lstStyle>
            <a:lvl1pPr algn="ctr">
              <a:defRPr sz="6600"/>
            </a:lvl1pPr>
          </a:lstStyle>
          <a:p>
            <a:r>
              <a:rPr lang="en-US"/>
              <a:t>Click to edit Master title style</a:t>
            </a:r>
            <a:endParaRPr lang="en-US" dirty="0"/>
          </a:p>
        </p:txBody>
      </p:sp>
      <p:sp>
        <p:nvSpPr>
          <p:cNvPr id="3" name="Subtitle 2"/>
          <p:cNvSpPr>
            <a:spLocks noGrp="1"/>
          </p:cNvSpPr>
          <p:nvPr>
            <p:ph type="subTitle" idx="1"/>
          </p:nvPr>
        </p:nvSpPr>
        <p:spPr>
          <a:xfrm>
            <a:off x="1257300" y="8164619"/>
            <a:ext cx="7543800" cy="3753061"/>
          </a:xfrm>
        </p:spPr>
        <p:txBody>
          <a:bodyPr/>
          <a:lstStyle>
            <a:lvl1pPr marL="0" indent="0" algn="ctr">
              <a:buNone/>
              <a:defRPr sz="2640"/>
            </a:lvl1pPr>
            <a:lvl2pPr marL="502920" indent="0" algn="ctr">
              <a:buNone/>
              <a:defRPr sz="2200"/>
            </a:lvl2pPr>
            <a:lvl3pPr marL="1005840" indent="0" algn="ctr">
              <a:buNone/>
              <a:defRPr sz="1980"/>
            </a:lvl3pPr>
            <a:lvl4pPr marL="1508760" indent="0" algn="ctr">
              <a:buNone/>
              <a:defRPr sz="1760"/>
            </a:lvl4pPr>
            <a:lvl5pPr marL="2011680" indent="0" algn="ctr">
              <a:buNone/>
              <a:defRPr sz="1760"/>
            </a:lvl5pPr>
            <a:lvl6pPr marL="2514600" indent="0" algn="ctr">
              <a:buNone/>
              <a:defRPr sz="1760"/>
            </a:lvl6pPr>
            <a:lvl7pPr marL="3017520" indent="0" algn="ctr">
              <a:buNone/>
              <a:defRPr sz="1760"/>
            </a:lvl7pPr>
            <a:lvl8pPr marL="3520440" indent="0" algn="ctr">
              <a:buNone/>
              <a:defRPr sz="1760"/>
            </a:lvl8pPr>
            <a:lvl9pPr marL="4023360" indent="0" algn="ctr">
              <a:buNone/>
              <a:defRPr sz="176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09700F82-6E65-4047-9B0E-6DC24375F2EF}" type="datetimeFigureOut">
              <a:rPr lang="en-US" smtClean="0"/>
              <a:t>5/8/20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B3432AB-3BE0-D146-BC90-763C1EBA0048}" type="slidenum">
              <a:rPr lang="en-US" smtClean="0"/>
              <a:t>‹#›</a:t>
            </a:fld>
            <a:endParaRPr lang="en-US"/>
          </a:p>
        </p:txBody>
      </p:sp>
    </p:spTree>
    <p:extLst>
      <p:ext uri="{BB962C8B-B14F-4D97-AF65-F5344CB8AC3E}">
        <p14:creationId xmlns:p14="http://schemas.microsoft.com/office/powerpoint/2010/main" val="348669599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09700F82-6E65-4047-9B0E-6DC24375F2EF}" type="datetimeFigureOut">
              <a:rPr lang="en-US" smtClean="0"/>
              <a:t>5/8/20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B3432AB-3BE0-D146-BC90-763C1EBA0048}" type="slidenum">
              <a:rPr lang="en-US" smtClean="0"/>
              <a:t>‹#›</a:t>
            </a:fld>
            <a:endParaRPr lang="en-US"/>
          </a:p>
        </p:txBody>
      </p:sp>
    </p:spTree>
    <p:extLst>
      <p:ext uri="{BB962C8B-B14F-4D97-AF65-F5344CB8AC3E}">
        <p14:creationId xmlns:p14="http://schemas.microsoft.com/office/powerpoint/2010/main" val="167424403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198043" y="827617"/>
            <a:ext cx="2168843" cy="13173499"/>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91515" y="827617"/>
            <a:ext cx="6380798" cy="13173499"/>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09700F82-6E65-4047-9B0E-6DC24375F2EF}" type="datetimeFigureOut">
              <a:rPr lang="en-US" smtClean="0"/>
              <a:t>5/8/20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B3432AB-3BE0-D146-BC90-763C1EBA0048}" type="slidenum">
              <a:rPr lang="en-US" smtClean="0"/>
              <a:t>‹#›</a:t>
            </a:fld>
            <a:endParaRPr lang="en-US"/>
          </a:p>
        </p:txBody>
      </p:sp>
    </p:spTree>
    <p:extLst>
      <p:ext uri="{BB962C8B-B14F-4D97-AF65-F5344CB8AC3E}">
        <p14:creationId xmlns:p14="http://schemas.microsoft.com/office/powerpoint/2010/main" val="180924915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09700F82-6E65-4047-9B0E-6DC24375F2EF}" type="datetimeFigureOut">
              <a:rPr lang="en-US" smtClean="0"/>
              <a:t>5/8/20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B3432AB-3BE0-D146-BC90-763C1EBA0048}" type="slidenum">
              <a:rPr lang="en-US" smtClean="0"/>
              <a:t>‹#›</a:t>
            </a:fld>
            <a:endParaRPr lang="en-US"/>
          </a:p>
        </p:txBody>
      </p:sp>
    </p:spTree>
    <p:extLst>
      <p:ext uri="{BB962C8B-B14F-4D97-AF65-F5344CB8AC3E}">
        <p14:creationId xmlns:p14="http://schemas.microsoft.com/office/powerpoint/2010/main" val="310837730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86277" y="3875409"/>
            <a:ext cx="8675370" cy="6466204"/>
          </a:xfrm>
        </p:spPr>
        <p:txBody>
          <a:bodyPr anchor="b"/>
          <a:lstStyle>
            <a:lvl1pPr>
              <a:defRPr sz="6600"/>
            </a:lvl1pPr>
          </a:lstStyle>
          <a:p>
            <a:r>
              <a:rPr lang="en-US"/>
              <a:t>Click to edit Master title style</a:t>
            </a:r>
            <a:endParaRPr lang="en-US" dirty="0"/>
          </a:p>
        </p:txBody>
      </p:sp>
      <p:sp>
        <p:nvSpPr>
          <p:cNvPr id="3" name="Text Placeholder 2"/>
          <p:cNvSpPr>
            <a:spLocks noGrp="1"/>
          </p:cNvSpPr>
          <p:nvPr>
            <p:ph type="body" idx="1"/>
          </p:nvPr>
        </p:nvSpPr>
        <p:spPr>
          <a:xfrm>
            <a:off x="686277" y="10402786"/>
            <a:ext cx="8675370" cy="3400424"/>
          </a:xfrm>
        </p:spPr>
        <p:txBody>
          <a:bodyPr/>
          <a:lstStyle>
            <a:lvl1pPr marL="0" indent="0">
              <a:buNone/>
              <a:defRPr sz="2640">
                <a:solidFill>
                  <a:schemeClr val="tx1"/>
                </a:solidFill>
              </a:defRPr>
            </a:lvl1pPr>
            <a:lvl2pPr marL="502920" indent="0">
              <a:buNone/>
              <a:defRPr sz="2200">
                <a:solidFill>
                  <a:schemeClr val="tx1">
                    <a:tint val="75000"/>
                  </a:schemeClr>
                </a:solidFill>
              </a:defRPr>
            </a:lvl2pPr>
            <a:lvl3pPr marL="1005840" indent="0">
              <a:buNone/>
              <a:defRPr sz="1980">
                <a:solidFill>
                  <a:schemeClr val="tx1">
                    <a:tint val="75000"/>
                  </a:schemeClr>
                </a:solidFill>
              </a:defRPr>
            </a:lvl3pPr>
            <a:lvl4pPr marL="1508760" indent="0">
              <a:buNone/>
              <a:defRPr sz="1760">
                <a:solidFill>
                  <a:schemeClr val="tx1">
                    <a:tint val="75000"/>
                  </a:schemeClr>
                </a:solidFill>
              </a:defRPr>
            </a:lvl4pPr>
            <a:lvl5pPr marL="2011680" indent="0">
              <a:buNone/>
              <a:defRPr sz="1760">
                <a:solidFill>
                  <a:schemeClr val="tx1">
                    <a:tint val="75000"/>
                  </a:schemeClr>
                </a:solidFill>
              </a:defRPr>
            </a:lvl5pPr>
            <a:lvl6pPr marL="2514600" indent="0">
              <a:buNone/>
              <a:defRPr sz="1760">
                <a:solidFill>
                  <a:schemeClr val="tx1">
                    <a:tint val="75000"/>
                  </a:schemeClr>
                </a:solidFill>
              </a:defRPr>
            </a:lvl6pPr>
            <a:lvl7pPr marL="3017520" indent="0">
              <a:buNone/>
              <a:defRPr sz="1760">
                <a:solidFill>
                  <a:schemeClr val="tx1">
                    <a:tint val="75000"/>
                  </a:schemeClr>
                </a:solidFill>
              </a:defRPr>
            </a:lvl7pPr>
            <a:lvl8pPr marL="3520440" indent="0">
              <a:buNone/>
              <a:defRPr sz="1760">
                <a:solidFill>
                  <a:schemeClr val="tx1">
                    <a:tint val="75000"/>
                  </a:schemeClr>
                </a:solidFill>
              </a:defRPr>
            </a:lvl8pPr>
            <a:lvl9pPr marL="4023360" indent="0">
              <a:buNone/>
              <a:defRPr sz="176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09700F82-6E65-4047-9B0E-6DC24375F2EF}" type="datetimeFigureOut">
              <a:rPr lang="en-US" smtClean="0"/>
              <a:t>5/8/20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B3432AB-3BE0-D146-BC90-763C1EBA0048}" type="slidenum">
              <a:rPr lang="en-US" smtClean="0"/>
              <a:t>‹#›</a:t>
            </a:fld>
            <a:endParaRPr lang="en-US"/>
          </a:p>
        </p:txBody>
      </p:sp>
    </p:spTree>
    <p:extLst>
      <p:ext uri="{BB962C8B-B14F-4D97-AF65-F5344CB8AC3E}">
        <p14:creationId xmlns:p14="http://schemas.microsoft.com/office/powerpoint/2010/main" val="316464960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91515" y="4138083"/>
            <a:ext cx="4274820" cy="9863033"/>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092065" y="4138083"/>
            <a:ext cx="4274820" cy="9863033"/>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09700F82-6E65-4047-9B0E-6DC24375F2EF}" type="datetimeFigureOut">
              <a:rPr lang="en-US" smtClean="0"/>
              <a:t>5/8/20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B3432AB-3BE0-D146-BC90-763C1EBA0048}" type="slidenum">
              <a:rPr lang="en-US" smtClean="0"/>
              <a:t>‹#›</a:t>
            </a:fld>
            <a:endParaRPr lang="en-US"/>
          </a:p>
        </p:txBody>
      </p:sp>
    </p:spTree>
    <p:extLst>
      <p:ext uri="{BB962C8B-B14F-4D97-AF65-F5344CB8AC3E}">
        <p14:creationId xmlns:p14="http://schemas.microsoft.com/office/powerpoint/2010/main" val="39808990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92825" y="827620"/>
            <a:ext cx="8675370" cy="3004609"/>
          </a:xfrm>
        </p:spPr>
        <p:txBody>
          <a:bodyPr/>
          <a:lstStyle/>
          <a:p>
            <a:r>
              <a:rPr lang="en-US"/>
              <a:t>Click to edit Master title style</a:t>
            </a:r>
            <a:endParaRPr lang="en-US" dirty="0"/>
          </a:p>
        </p:txBody>
      </p:sp>
      <p:sp>
        <p:nvSpPr>
          <p:cNvPr id="3" name="Text Placeholder 2"/>
          <p:cNvSpPr>
            <a:spLocks noGrp="1"/>
          </p:cNvSpPr>
          <p:nvPr>
            <p:ph type="body" idx="1"/>
          </p:nvPr>
        </p:nvSpPr>
        <p:spPr>
          <a:xfrm>
            <a:off x="692826" y="3810636"/>
            <a:ext cx="4255174" cy="1867534"/>
          </a:xfrm>
        </p:spPr>
        <p:txBody>
          <a:bodyPr anchor="b"/>
          <a:lstStyle>
            <a:lvl1pPr marL="0" indent="0">
              <a:buNone/>
              <a:defRPr sz="2640" b="1"/>
            </a:lvl1pPr>
            <a:lvl2pPr marL="502920" indent="0">
              <a:buNone/>
              <a:defRPr sz="2200" b="1"/>
            </a:lvl2pPr>
            <a:lvl3pPr marL="1005840" indent="0">
              <a:buNone/>
              <a:defRPr sz="1980" b="1"/>
            </a:lvl3pPr>
            <a:lvl4pPr marL="1508760" indent="0">
              <a:buNone/>
              <a:defRPr sz="1760" b="1"/>
            </a:lvl4pPr>
            <a:lvl5pPr marL="2011680" indent="0">
              <a:buNone/>
              <a:defRPr sz="1760" b="1"/>
            </a:lvl5pPr>
            <a:lvl6pPr marL="2514600" indent="0">
              <a:buNone/>
              <a:defRPr sz="1760" b="1"/>
            </a:lvl6pPr>
            <a:lvl7pPr marL="3017520" indent="0">
              <a:buNone/>
              <a:defRPr sz="1760" b="1"/>
            </a:lvl7pPr>
            <a:lvl8pPr marL="3520440" indent="0">
              <a:buNone/>
              <a:defRPr sz="1760" b="1"/>
            </a:lvl8pPr>
            <a:lvl9pPr marL="4023360" indent="0">
              <a:buNone/>
              <a:defRPr sz="1760" b="1"/>
            </a:lvl9pPr>
          </a:lstStyle>
          <a:p>
            <a:pPr lvl="0"/>
            <a:r>
              <a:rPr lang="en-US"/>
              <a:t>Edit Master text styles</a:t>
            </a:r>
          </a:p>
        </p:txBody>
      </p:sp>
      <p:sp>
        <p:nvSpPr>
          <p:cNvPr id="4" name="Content Placeholder 3"/>
          <p:cNvSpPr>
            <a:spLocks noGrp="1"/>
          </p:cNvSpPr>
          <p:nvPr>
            <p:ph sz="half" idx="2"/>
          </p:nvPr>
        </p:nvSpPr>
        <p:spPr>
          <a:xfrm>
            <a:off x="692826" y="5678170"/>
            <a:ext cx="4255174" cy="8351733"/>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092066" y="3810636"/>
            <a:ext cx="4276130" cy="1867534"/>
          </a:xfrm>
        </p:spPr>
        <p:txBody>
          <a:bodyPr anchor="b"/>
          <a:lstStyle>
            <a:lvl1pPr marL="0" indent="0">
              <a:buNone/>
              <a:defRPr sz="2640" b="1"/>
            </a:lvl1pPr>
            <a:lvl2pPr marL="502920" indent="0">
              <a:buNone/>
              <a:defRPr sz="2200" b="1"/>
            </a:lvl2pPr>
            <a:lvl3pPr marL="1005840" indent="0">
              <a:buNone/>
              <a:defRPr sz="1980" b="1"/>
            </a:lvl3pPr>
            <a:lvl4pPr marL="1508760" indent="0">
              <a:buNone/>
              <a:defRPr sz="1760" b="1"/>
            </a:lvl4pPr>
            <a:lvl5pPr marL="2011680" indent="0">
              <a:buNone/>
              <a:defRPr sz="1760" b="1"/>
            </a:lvl5pPr>
            <a:lvl6pPr marL="2514600" indent="0">
              <a:buNone/>
              <a:defRPr sz="1760" b="1"/>
            </a:lvl6pPr>
            <a:lvl7pPr marL="3017520" indent="0">
              <a:buNone/>
              <a:defRPr sz="1760" b="1"/>
            </a:lvl7pPr>
            <a:lvl8pPr marL="3520440" indent="0">
              <a:buNone/>
              <a:defRPr sz="1760" b="1"/>
            </a:lvl8pPr>
            <a:lvl9pPr marL="4023360" indent="0">
              <a:buNone/>
              <a:defRPr sz="1760" b="1"/>
            </a:lvl9pPr>
          </a:lstStyle>
          <a:p>
            <a:pPr lvl="0"/>
            <a:r>
              <a:rPr lang="en-US"/>
              <a:t>Edit Master text styles</a:t>
            </a:r>
          </a:p>
        </p:txBody>
      </p:sp>
      <p:sp>
        <p:nvSpPr>
          <p:cNvPr id="6" name="Content Placeholder 5"/>
          <p:cNvSpPr>
            <a:spLocks noGrp="1"/>
          </p:cNvSpPr>
          <p:nvPr>
            <p:ph sz="quarter" idx="4"/>
          </p:nvPr>
        </p:nvSpPr>
        <p:spPr>
          <a:xfrm>
            <a:off x="5092066" y="5678170"/>
            <a:ext cx="4276130" cy="8351733"/>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09700F82-6E65-4047-9B0E-6DC24375F2EF}" type="datetimeFigureOut">
              <a:rPr lang="en-US" smtClean="0"/>
              <a:t>5/8/20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B3432AB-3BE0-D146-BC90-763C1EBA0048}" type="slidenum">
              <a:rPr lang="en-US" smtClean="0"/>
              <a:t>‹#›</a:t>
            </a:fld>
            <a:endParaRPr lang="en-US"/>
          </a:p>
        </p:txBody>
      </p:sp>
    </p:spTree>
    <p:extLst>
      <p:ext uri="{BB962C8B-B14F-4D97-AF65-F5344CB8AC3E}">
        <p14:creationId xmlns:p14="http://schemas.microsoft.com/office/powerpoint/2010/main" val="378540427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09700F82-6E65-4047-9B0E-6DC24375F2EF}" type="datetimeFigureOut">
              <a:rPr lang="en-US" smtClean="0"/>
              <a:t>5/8/20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B3432AB-3BE0-D146-BC90-763C1EBA0048}" type="slidenum">
              <a:rPr lang="en-US" smtClean="0"/>
              <a:t>‹#›</a:t>
            </a:fld>
            <a:endParaRPr lang="en-US"/>
          </a:p>
        </p:txBody>
      </p:sp>
    </p:spTree>
    <p:extLst>
      <p:ext uri="{BB962C8B-B14F-4D97-AF65-F5344CB8AC3E}">
        <p14:creationId xmlns:p14="http://schemas.microsoft.com/office/powerpoint/2010/main" val="34980721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9700F82-6E65-4047-9B0E-6DC24375F2EF}" type="datetimeFigureOut">
              <a:rPr lang="en-US" smtClean="0"/>
              <a:t>5/8/20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B3432AB-3BE0-D146-BC90-763C1EBA0048}" type="slidenum">
              <a:rPr lang="en-US" smtClean="0"/>
              <a:t>‹#›</a:t>
            </a:fld>
            <a:endParaRPr lang="en-US"/>
          </a:p>
        </p:txBody>
      </p:sp>
    </p:spTree>
    <p:extLst>
      <p:ext uri="{BB962C8B-B14F-4D97-AF65-F5344CB8AC3E}">
        <p14:creationId xmlns:p14="http://schemas.microsoft.com/office/powerpoint/2010/main" val="249495281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92825" y="1036320"/>
            <a:ext cx="3244096" cy="3627120"/>
          </a:xfrm>
        </p:spPr>
        <p:txBody>
          <a:bodyPr anchor="b"/>
          <a:lstStyle>
            <a:lvl1pPr>
              <a:defRPr sz="3520"/>
            </a:lvl1pPr>
          </a:lstStyle>
          <a:p>
            <a:r>
              <a:rPr lang="en-US"/>
              <a:t>Click to edit Master title style</a:t>
            </a:r>
            <a:endParaRPr lang="en-US" dirty="0"/>
          </a:p>
        </p:txBody>
      </p:sp>
      <p:sp>
        <p:nvSpPr>
          <p:cNvPr id="3" name="Content Placeholder 2"/>
          <p:cNvSpPr>
            <a:spLocks noGrp="1"/>
          </p:cNvSpPr>
          <p:nvPr>
            <p:ph idx="1"/>
          </p:nvPr>
        </p:nvSpPr>
        <p:spPr>
          <a:xfrm>
            <a:off x="4276130" y="2238167"/>
            <a:ext cx="5092065" cy="11046883"/>
          </a:xfrm>
        </p:spPr>
        <p:txBody>
          <a:bodyPr/>
          <a:lstStyle>
            <a:lvl1pPr>
              <a:defRPr sz="3520"/>
            </a:lvl1pPr>
            <a:lvl2pPr>
              <a:defRPr sz="3080"/>
            </a:lvl2pPr>
            <a:lvl3pPr>
              <a:defRPr sz="2640"/>
            </a:lvl3pPr>
            <a:lvl4pPr>
              <a:defRPr sz="2200"/>
            </a:lvl4pPr>
            <a:lvl5pPr>
              <a:defRPr sz="2200"/>
            </a:lvl5pPr>
            <a:lvl6pPr>
              <a:defRPr sz="2200"/>
            </a:lvl6pPr>
            <a:lvl7pPr>
              <a:defRPr sz="2200"/>
            </a:lvl7pPr>
            <a:lvl8pPr>
              <a:defRPr sz="2200"/>
            </a:lvl8pPr>
            <a:lvl9pPr>
              <a:defRPr sz="22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92825" y="4663440"/>
            <a:ext cx="3244096" cy="8639599"/>
          </a:xfrm>
        </p:spPr>
        <p:txBody>
          <a:bodyPr/>
          <a:lstStyle>
            <a:lvl1pPr marL="0" indent="0">
              <a:buNone/>
              <a:defRPr sz="1760"/>
            </a:lvl1pPr>
            <a:lvl2pPr marL="502920" indent="0">
              <a:buNone/>
              <a:defRPr sz="1540"/>
            </a:lvl2pPr>
            <a:lvl3pPr marL="1005840" indent="0">
              <a:buNone/>
              <a:defRPr sz="1320"/>
            </a:lvl3pPr>
            <a:lvl4pPr marL="1508760" indent="0">
              <a:buNone/>
              <a:defRPr sz="1100"/>
            </a:lvl4pPr>
            <a:lvl5pPr marL="2011680" indent="0">
              <a:buNone/>
              <a:defRPr sz="1100"/>
            </a:lvl5pPr>
            <a:lvl6pPr marL="2514600" indent="0">
              <a:buNone/>
              <a:defRPr sz="1100"/>
            </a:lvl6pPr>
            <a:lvl7pPr marL="3017520" indent="0">
              <a:buNone/>
              <a:defRPr sz="1100"/>
            </a:lvl7pPr>
            <a:lvl8pPr marL="3520440" indent="0">
              <a:buNone/>
              <a:defRPr sz="1100"/>
            </a:lvl8pPr>
            <a:lvl9pPr marL="4023360" indent="0">
              <a:buNone/>
              <a:defRPr sz="1100"/>
            </a:lvl9pPr>
          </a:lstStyle>
          <a:p>
            <a:pPr lvl="0"/>
            <a:r>
              <a:rPr lang="en-US"/>
              <a:t>Edit Master text styles</a:t>
            </a:r>
          </a:p>
        </p:txBody>
      </p:sp>
      <p:sp>
        <p:nvSpPr>
          <p:cNvPr id="5" name="Date Placeholder 4"/>
          <p:cNvSpPr>
            <a:spLocks noGrp="1"/>
          </p:cNvSpPr>
          <p:nvPr>
            <p:ph type="dt" sz="half" idx="10"/>
          </p:nvPr>
        </p:nvSpPr>
        <p:spPr/>
        <p:txBody>
          <a:bodyPr/>
          <a:lstStyle/>
          <a:p>
            <a:fld id="{09700F82-6E65-4047-9B0E-6DC24375F2EF}" type="datetimeFigureOut">
              <a:rPr lang="en-US" smtClean="0"/>
              <a:t>5/8/20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B3432AB-3BE0-D146-BC90-763C1EBA0048}" type="slidenum">
              <a:rPr lang="en-US" smtClean="0"/>
              <a:t>‹#›</a:t>
            </a:fld>
            <a:endParaRPr lang="en-US"/>
          </a:p>
        </p:txBody>
      </p:sp>
    </p:spTree>
    <p:extLst>
      <p:ext uri="{BB962C8B-B14F-4D97-AF65-F5344CB8AC3E}">
        <p14:creationId xmlns:p14="http://schemas.microsoft.com/office/powerpoint/2010/main" val="368718208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92825" y="1036320"/>
            <a:ext cx="3244096" cy="3627120"/>
          </a:xfrm>
        </p:spPr>
        <p:txBody>
          <a:bodyPr anchor="b"/>
          <a:lstStyle>
            <a:lvl1pPr>
              <a:defRPr sz="3520"/>
            </a:lvl1pPr>
          </a:lstStyle>
          <a:p>
            <a:r>
              <a:rPr lang="en-US"/>
              <a:t>Click to edit Master title style</a:t>
            </a:r>
            <a:endParaRPr lang="en-US" dirty="0"/>
          </a:p>
        </p:txBody>
      </p:sp>
      <p:sp>
        <p:nvSpPr>
          <p:cNvPr id="3" name="Picture Placeholder 2"/>
          <p:cNvSpPr>
            <a:spLocks noGrp="1" noChangeAspect="1"/>
          </p:cNvSpPr>
          <p:nvPr>
            <p:ph type="pic" idx="1"/>
          </p:nvPr>
        </p:nvSpPr>
        <p:spPr>
          <a:xfrm>
            <a:off x="4276130" y="2238167"/>
            <a:ext cx="5092065" cy="11046883"/>
          </a:xfrm>
        </p:spPr>
        <p:txBody>
          <a:bodyPr anchor="t"/>
          <a:lstStyle>
            <a:lvl1pPr marL="0" indent="0">
              <a:buNone/>
              <a:defRPr sz="3520"/>
            </a:lvl1pPr>
            <a:lvl2pPr marL="502920" indent="0">
              <a:buNone/>
              <a:defRPr sz="3080"/>
            </a:lvl2pPr>
            <a:lvl3pPr marL="1005840" indent="0">
              <a:buNone/>
              <a:defRPr sz="2640"/>
            </a:lvl3pPr>
            <a:lvl4pPr marL="1508760" indent="0">
              <a:buNone/>
              <a:defRPr sz="2200"/>
            </a:lvl4pPr>
            <a:lvl5pPr marL="2011680" indent="0">
              <a:buNone/>
              <a:defRPr sz="2200"/>
            </a:lvl5pPr>
            <a:lvl6pPr marL="2514600" indent="0">
              <a:buNone/>
              <a:defRPr sz="2200"/>
            </a:lvl6pPr>
            <a:lvl7pPr marL="3017520" indent="0">
              <a:buNone/>
              <a:defRPr sz="2200"/>
            </a:lvl7pPr>
            <a:lvl8pPr marL="3520440" indent="0">
              <a:buNone/>
              <a:defRPr sz="2200"/>
            </a:lvl8pPr>
            <a:lvl9pPr marL="4023360" indent="0">
              <a:buNone/>
              <a:defRPr sz="2200"/>
            </a:lvl9pPr>
          </a:lstStyle>
          <a:p>
            <a:r>
              <a:rPr lang="en-US"/>
              <a:t>Click icon to add picture</a:t>
            </a:r>
            <a:endParaRPr lang="en-US" dirty="0"/>
          </a:p>
        </p:txBody>
      </p:sp>
      <p:sp>
        <p:nvSpPr>
          <p:cNvPr id="4" name="Text Placeholder 3"/>
          <p:cNvSpPr>
            <a:spLocks noGrp="1"/>
          </p:cNvSpPr>
          <p:nvPr>
            <p:ph type="body" sz="half" idx="2"/>
          </p:nvPr>
        </p:nvSpPr>
        <p:spPr>
          <a:xfrm>
            <a:off x="692825" y="4663440"/>
            <a:ext cx="3244096" cy="8639599"/>
          </a:xfrm>
        </p:spPr>
        <p:txBody>
          <a:bodyPr/>
          <a:lstStyle>
            <a:lvl1pPr marL="0" indent="0">
              <a:buNone/>
              <a:defRPr sz="1760"/>
            </a:lvl1pPr>
            <a:lvl2pPr marL="502920" indent="0">
              <a:buNone/>
              <a:defRPr sz="1540"/>
            </a:lvl2pPr>
            <a:lvl3pPr marL="1005840" indent="0">
              <a:buNone/>
              <a:defRPr sz="1320"/>
            </a:lvl3pPr>
            <a:lvl4pPr marL="1508760" indent="0">
              <a:buNone/>
              <a:defRPr sz="1100"/>
            </a:lvl4pPr>
            <a:lvl5pPr marL="2011680" indent="0">
              <a:buNone/>
              <a:defRPr sz="1100"/>
            </a:lvl5pPr>
            <a:lvl6pPr marL="2514600" indent="0">
              <a:buNone/>
              <a:defRPr sz="1100"/>
            </a:lvl6pPr>
            <a:lvl7pPr marL="3017520" indent="0">
              <a:buNone/>
              <a:defRPr sz="1100"/>
            </a:lvl7pPr>
            <a:lvl8pPr marL="3520440" indent="0">
              <a:buNone/>
              <a:defRPr sz="1100"/>
            </a:lvl8pPr>
            <a:lvl9pPr marL="4023360" indent="0">
              <a:buNone/>
              <a:defRPr sz="1100"/>
            </a:lvl9pPr>
          </a:lstStyle>
          <a:p>
            <a:pPr lvl="0"/>
            <a:r>
              <a:rPr lang="en-US"/>
              <a:t>Edit Master text styles</a:t>
            </a:r>
          </a:p>
        </p:txBody>
      </p:sp>
      <p:sp>
        <p:nvSpPr>
          <p:cNvPr id="5" name="Date Placeholder 4"/>
          <p:cNvSpPr>
            <a:spLocks noGrp="1"/>
          </p:cNvSpPr>
          <p:nvPr>
            <p:ph type="dt" sz="half" idx="10"/>
          </p:nvPr>
        </p:nvSpPr>
        <p:spPr/>
        <p:txBody>
          <a:bodyPr/>
          <a:lstStyle/>
          <a:p>
            <a:fld id="{09700F82-6E65-4047-9B0E-6DC24375F2EF}" type="datetimeFigureOut">
              <a:rPr lang="en-US" smtClean="0"/>
              <a:t>5/8/20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B3432AB-3BE0-D146-BC90-763C1EBA0048}" type="slidenum">
              <a:rPr lang="en-US" smtClean="0"/>
              <a:t>‹#›</a:t>
            </a:fld>
            <a:endParaRPr lang="en-US"/>
          </a:p>
        </p:txBody>
      </p:sp>
    </p:spTree>
    <p:extLst>
      <p:ext uri="{BB962C8B-B14F-4D97-AF65-F5344CB8AC3E}">
        <p14:creationId xmlns:p14="http://schemas.microsoft.com/office/powerpoint/2010/main" val="237439593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91515" y="827620"/>
            <a:ext cx="8675370" cy="3004609"/>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91515" y="4138083"/>
            <a:ext cx="8675370" cy="9863033"/>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91515" y="14407730"/>
            <a:ext cx="2263140" cy="827617"/>
          </a:xfrm>
          <a:prstGeom prst="rect">
            <a:avLst/>
          </a:prstGeom>
        </p:spPr>
        <p:txBody>
          <a:bodyPr vert="horz" lIns="91440" tIns="45720" rIns="91440" bIns="45720" rtlCol="0" anchor="ctr"/>
          <a:lstStyle>
            <a:lvl1pPr algn="l">
              <a:defRPr sz="1320">
                <a:solidFill>
                  <a:schemeClr val="tx1">
                    <a:tint val="75000"/>
                  </a:schemeClr>
                </a:solidFill>
              </a:defRPr>
            </a:lvl1pPr>
          </a:lstStyle>
          <a:p>
            <a:fld id="{09700F82-6E65-4047-9B0E-6DC24375F2EF}" type="datetimeFigureOut">
              <a:rPr lang="en-US" smtClean="0"/>
              <a:t>5/8/20</a:t>
            </a:fld>
            <a:endParaRPr lang="en-US"/>
          </a:p>
        </p:txBody>
      </p:sp>
      <p:sp>
        <p:nvSpPr>
          <p:cNvPr id="5" name="Footer Placeholder 4"/>
          <p:cNvSpPr>
            <a:spLocks noGrp="1"/>
          </p:cNvSpPr>
          <p:nvPr>
            <p:ph type="ftr" sz="quarter" idx="3"/>
          </p:nvPr>
        </p:nvSpPr>
        <p:spPr>
          <a:xfrm>
            <a:off x="3331845" y="14407730"/>
            <a:ext cx="3394710" cy="827617"/>
          </a:xfrm>
          <a:prstGeom prst="rect">
            <a:avLst/>
          </a:prstGeom>
        </p:spPr>
        <p:txBody>
          <a:bodyPr vert="horz" lIns="91440" tIns="45720" rIns="91440" bIns="45720" rtlCol="0" anchor="ctr"/>
          <a:lstStyle>
            <a:lvl1pPr algn="ctr">
              <a:defRPr sz="132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7103745" y="14407730"/>
            <a:ext cx="2263140" cy="827617"/>
          </a:xfrm>
          <a:prstGeom prst="rect">
            <a:avLst/>
          </a:prstGeom>
        </p:spPr>
        <p:txBody>
          <a:bodyPr vert="horz" lIns="91440" tIns="45720" rIns="91440" bIns="45720" rtlCol="0" anchor="ctr"/>
          <a:lstStyle>
            <a:lvl1pPr algn="r">
              <a:defRPr sz="1320">
                <a:solidFill>
                  <a:schemeClr val="tx1">
                    <a:tint val="75000"/>
                  </a:schemeClr>
                </a:solidFill>
              </a:defRPr>
            </a:lvl1pPr>
          </a:lstStyle>
          <a:p>
            <a:fld id="{AB3432AB-3BE0-D146-BC90-763C1EBA0048}" type="slidenum">
              <a:rPr lang="en-US" smtClean="0"/>
              <a:t>‹#›</a:t>
            </a:fld>
            <a:endParaRPr lang="en-US"/>
          </a:p>
        </p:txBody>
      </p:sp>
    </p:spTree>
    <p:extLst>
      <p:ext uri="{BB962C8B-B14F-4D97-AF65-F5344CB8AC3E}">
        <p14:creationId xmlns:p14="http://schemas.microsoft.com/office/powerpoint/2010/main" val="294013309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1005840" rtl="0" eaLnBrk="1" latinLnBrk="0" hangingPunct="1">
        <a:lnSpc>
          <a:spcPct val="90000"/>
        </a:lnSpc>
        <a:spcBef>
          <a:spcPct val="0"/>
        </a:spcBef>
        <a:buNone/>
        <a:defRPr sz="4840" kern="1200">
          <a:solidFill>
            <a:schemeClr val="tx1"/>
          </a:solidFill>
          <a:latin typeface="+mj-lt"/>
          <a:ea typeface="+mj-ea"/>
          <a:cs typeface="+mj-cs"/>
        </a:defRPr>
      </a:lvl1pPr>
    </p:titleStyle>
    <p:bodyStyle>
      <a:lvl1pPr marL="251460" indent="-251460" algn="l" defTabSz="1005840" rtl="0" eaLnBrk="1" latinLnBrk="0" hangingPunct="1">
        <a:lnSpc>
          <a:spcPct val="90000"/>
        </a:lnSpc>
        <a:spcBef>
          <a:spcPts val="1100"/>
        </a:spcBef>
        <a:buFont typeface="Arial" panose="020B0604020202020204" pitchFamily="34" charset="0"/>
        <a:buChar char="•"/>
        <a:defRPr sz="3080" kern="1200">
          <a:solidFill>
            <a:schemeClr val="tx1"/>
          </a:solidFill>
          <a:latin typeface="+mn-lt"/>
          <a:ea typeface="+mn-ea"/>
          <a:cs typeface="+mn-cs"/>
        </a:defRPr>
      </a:lvl1pPr>
      <a:lvl2pPr marL="754380" indent="-251460" algn="l" defTabSz="1005840" rtl="0" eaLnBrk="1" latinLnBrk="0" hangingPunct="1">
        <a:lnSpc>
          <a:spcPct val="90000"/>
        </a:lnSpc>
        <a:spcBef>
          <a:spcPts val="550"/>
        </a:spcBef>
        <a:buFont typeface="Arial" panose="020B0604020202020204" pitchFamily="34" charset="0"/>
        <a:buChar char="•"/>
        <a:defRPr sz="2640" kern="1200">
          <a:solidFill>
            <a:schemeClr val="tx1"/>
          </a:solidFill>
          <a:latin typeface="+mn-lt"/>
          <a:ea typeface="+mn-ea"/>
          <a:cs typeface="+mn-cs"/>
        </a:defRPr>
      </a:lvl2pPr>
      <a:lvl3pPr marL="1257300" indent="-251460" algn="l" defTabSz="1005840" rtl="0" eaLnBrk="1" latinLnBrk="0" hangingPunct="1">
        <a:lnSpc>
          <a:spcPct val="90000"/>
        </a:lnSpc>
        <a:spcBef>
          <a:spcPts val="550"/>
        </a:spcBef>
        <a:buFont typeface="Arial" panose="020B0604020202020204" pitchFamily="34" charset="0"/>
        <a:buChar char="•"/>
        <a:defRPr sz="2200" kern="1200">
          <a:solidFill>
            <a:schemeClr val="tx1"/>
          </a:solidFill>
          <a:latin typeface="+mn-lt"/>
          <a:ea typeface="+mn-ea"/>
          <a:cs typeface="+mn-cs"/>
        </a:defRPr>
      </a:lvl3pPr>
      <a:lvl4pPr marL="1760220" indent="-251460" algn="l" defTabSz="1005840" rtl="0" eaLnBrk="1" latinLnBrk="0" hangingPunct="1">
        <a:lnSpc>
          <a:spcPct val="90000"/>
        </a:lnSpc>
        <a:spcBef>
          <a:spcPts val="550"/>
        </a:spcBef>
        <a:buFont typeface="Arial" panose="020B0604020202020204" pitchFamily="34" charset="0"/>
        <a:buChar char="•"/>
        <a:defRPr sz="1980" kern="1200">
          <a:solidFill>
            <a:schemeClr val="tx1"/>
          </a:solidFill>
          <a:latin typeface="+mn-lt"/>
          <a:ea typeface="+mn-ea"/>
          <a:cs typeface="+mn-cs"/>
        </a:defRPr>
      </a:lvl4pPr>
      <a:lvl5pPr marL="2263140" indent="-251460" algn="l" defTabSz="1005840" rtl="0" eaLnBrk="1" latinLnBrk="0" hangingPunct="1">
        <a:lnSpc>
          <a:spcPct val="90000"/>
        </a:lnSpc>
        <a:spcBef>
          <a:spcPts val="550"/>
        </a:spcBef>
        <a:buFont typeface="Arial" panose="020B0604020202020204" pitchFamily="34" charset="0"/>
        <a:buChar char="•"/>
        <a:defRPr sz="1980" kern="1200">
          <a:solidFill>
            <a:schemeClr val="tx1"/>
          </a:solidFill>
          <a:latin typeface="+mn-lt"/>
          <a:ea typeface="+mn-ea"/>
          <a:cs typeface="+mn-cs"/>
        </a:defRPr>
      </a:lvl5pPr>
      <a:lvl6pPr marL="2766060" indent="-251460" algn="l" defTabSz="1005840" rtl="0" eaLnBrk="1" latinLnBrk="0" hangingPunct="1">
        <a:lnSpc>
          <a:spcPct val="90000"/>
        </a:lnSpc>
        <a:spcBef>
          <a:spcPts val="550"/>
        </a:spcBef>
        <a:buFont typeface="Arial" panose="020B0604020202020204" pitchFamily="34" charset="0"/>
        <a:buChar char="•"/>
        <a:defRPr sz="1980" kern="1200">
          <a:solidFill>
            <a:schemeClr val="tx1"/>
          </a:solidFill>
          <a:latin typeface="+mn-lt"/>
          <a:ea typeface="+mn-ea"/>
          <a:cs typeface="+mn-cs"/>
        </a:defRPr>
      </a:lvl6pPr>
      <a:lvl7pPr marL="3268980" indent="-251460" algn="l" defTabSz="1005840" rtl="0" eaLnBrk="1" latinLnBrk="0" hangingPunct="1">
        <a:lnSpc>
          <a:spcPct val="90000"/>
        </a:lnSpc>
        <a:spcBef>
          <a:spcPts val="550"/>
        </a:spcBef>
        <a:buFont typeface="Arial" panose="020B0604020202020204" pitchFamily="34" charset="0"/>
        <a:buChar char="•"/>
        <a:defRPr sz="1980" kern="1200">
          <a:solidFill>
            <a:schemeClr val="tx1"/>
          </a:solidFill>
          <a:latin typeface="+mn-lt"/>
          <a:ea typeface="+mn-ea"/>
          <a:cs typeface="+mn-cs"/>
        </a:defRPr>
      </a:lvl7pPr>
      <a:lvl8pPr marL="3771900" indent="-251460" algn="l" defTabSz="1005840" rtl="0" eaLnBrk="1" latinLnBrk="0" hangingPunct="1">
        <a:lnSpc>
          <a:spcPct val="90000"/>
        </a:lnSpc>
        <a:spcBef>
          <a:spcPts val="550"/>
        </a:spcBef>
        <a:buFont typeface="Arial" panose="020B0604020202020204" pitchFamily="34" charset="0"/>
        <a:buChar char="•"/>
        <a:defRPr sz="1980" kern="1200">
          <a:solidFill>
            <a:schemeClr val="tx1"/>
          </a:solidFill>
          <a:latin typeface="+mn-lt"/>
          <a:ea typeface="+mn-ea"/>
          <a:cs typeface="+mn-cs"/>
        </a:defRPr>
      </a:lvl8pPr>
      <a:lvl9pPr marL="4274820" indent="-251460" algn="l" defTabSz="1005840" rtl="0" eaLnBrk="1" latinLnBrk="0" hangingPunct="1">
        <a:lnSpc>
          <a:spcPct val="90000"/>
        </a:lnSpc>
        <a:spcBef>
          <a:spcPts val="550"/>
        </a:spcBef>
        <a:buFont typeface="Arial" panose="020B0604020202020204" pitchFamily="34" charset="0"/>
        <a:buChar char="•"/>
        <a:defRPr sz="1980" kern="1200">
          <a:solidFill>
            <a:schemeClr val="tx1"/>
          </a:solidFill>
          <a:latin typeface="+mn-lt"/>
          <a:ea typeface="+mn-ea"/>
          <a:cs typeface="+mn-cs"/>
        </a:defRPr>
      </a:lvl9pPr>
    </p:bodyStyle>
    <p:otherStyle>
      <a:defPPr>
        <a:defRPr lang="en-US"/>
      </a:defPPr>
      <a:lvl1pPr marL="0" algn="l" defTabSz="1005840" rtl="0" eaLnBrk="1" latinLnBrk="0" hangingPunct="1">
        <a:defRPr sz="1980" kern="1200">
          <a:solidFill>
            <a:schemeClr val="tx1"/>
          </a:solidFill>
          <a:latin typeface="+mn-lt"/>
          <a:ea typeface="+mn-ea"/>
          <a:cs typeface="+mn-cs"/>
        </a:defRPr>
      </a:lvl1pPr>
      <a:lvl2pPr marL="502920" algn="l" defTabSz="1005840" rtl="0" eaLnBrk="1" latinLnBrk="0" hangingPunct="1">
        <a:defRPr sz="1980" kern="1200">
          <a:solidFill>
            <a:schemeClr val="tx1"/>
          </a:solidFill>
          <a:latin typeface="+mn-lt"/>
          <a:ea typeface="+mn-ea"/>
          <a:cs typeface="+mn-cs"/>
        </a:defRPr>
      </a:lvl2pPr>
      <a:lvl3pPr marL="1005840" algn="l" defTabSz="1005840" rtl="0" eaLnBrk="1" latinLnBrk="0" hangingPunct="1">
        <a:defRPr sz="1980" kern="1200">
          <a:solidFill>
            <a:schemeClr val="tx1"/>
          </a:solidFill>
          <a:latin typeface="+mn-lt"/>
          <a:ea typeface="+mn-ea"/>
          <a:cs typeface="+mn-cs"/>
        </a:defRPr>
      </a:lvl3pPr>
      <a:lvl4pPr marL="1508760" algn="l" defTabSz="1005840" rtl="0" eaLnBrk="1" latinLnBrk="0" hangingPunct="1">
        <a:defRPr sz="1980" kern="1200">
          <a:solidFill>
            <a:schemeClr val="tx1"/>
          </a:solidFill>
          <a:latin typeface="+mn-lt"/>
          <a:ea typeface="+mn-ea"/>
          <a:cs typeface="+mn-cs"/>
        </a:defRPr>
      </a:lvl4pPr>
      <a:lvl5pPr marL="2011680" algn="l" defTabSz="1005840" rtl="0" eaLnBrk="1" latinLnBrk="0" hangingPunct="1">
        <a:defRPr sz="1980" kern="1200">
          <a:solidFill>
            <a:schemeClr val="tx1"/>
          </a:solidFill>
          <a:latin typeface="+mn-lt"/>
          <a:ea typeface="+mn-ea"/>
          <a:cs typeface="+mn-cs"/>
        </a:defRPr>
      </a:lvl5pPr>
      <a:lvl6pPr marL="2514600" algn="l" defTabSz="1005840" rtl="0" eaLnBrk="1" latinLnBrk="0" hangingPunct="1">
        <a:defRPr sz="1980" kern="1200">
          <a:solidFill>
            <a:schemeClr val="tx1"/>
          </a:solidFill>
          <a:latin typeface="+mn-lt"/>
          <a:ea typeface="+mn-ea"/>
          <a:cs typeface="+mn-cs"/>
        </a:defRPr>
      </a:lvl6pPr>
      <a:lvl7pPr marL="3017520" algn="l" defTabSz="1005840" rtl="0" eaLnBrk="1" latinLnBrk="0" hangingPunct="1">
        <a:defRPr sz="1980" kern="1200">
          <a:solidFill>
            <a:schemeClr val="tx1"/>
          </a:solidFill>
          <a:latin typeface="+mn-lt"/>
          <a:ea typeface="+mn-ea"/>
          <a:cs typeface="+mn-cs"/>
        </a:defRPr>
      </a:lvl7pPr>
      <a:lvl8pPr marL="3520440" algn="l" defTabSz="1005840" rtl="0" eaLnBrk="1" latinLnBrk="0" hangingPunct="1">
        <a:defRPr sz="1980" kern="1200">
          <a:solidFill>
            <a:schemeClr val="tx1"/>
          </a:solidFill>
          <a:latin typeface="+mn-lt"/>
          <a:ea typeface="+mn-ea"/>
          <a:cs typeface="+mn-cs"/>
        </a:defRPr>
      </a:lvl8pPr>
      <a:lvl9pPr marL="4023360" algn="l" defTabSz="1005840" rtl="0" eaLnBrk="1" latinLnBrk="0" hangingPunct="1">
        <a:defRPr sz="198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png"/><Relationship Id="rId13" Type="http://schemas.openxmlformats.org/officeDocument/2006/relationships/image" Target="../media/image12.png"/><Relationship Id="rId18" Type="http://schemas.openxmlformats.org/officeDocument/2006/relationships/image" Target="../media/image17.png"/><Relationship Id="rId3" Type="http://schemas.openxmlformats.org/officeDocument/2006/relationships/image" Target="../media/image2.png"/><Relationship Id="rId7" Type="http://schemas.openxmlformats.org/officeDocument/2006/relationships/image" Target="../media/image6.png"/><Relationship Id="rId12" Type="http://schemas.openxmlformats.org/officeDocument/2006/relationships/image" Target="../media/image11.png"/><Relationship Id="rId17" Type="http://schemas.openxmlformats.org/officeDocument/2006/relationships/image" Target="../media/image16.png"/><Relationship Id="rId2" Type="http://schemas.openxmlformats.org/officeDocument/2006/relationships/image" Target="../media/image1.png"/><Relationship Id="rId16" Type="http://schemas.openxmlformats.org/officeDocument/2006/relationships/image" Target="../media/image15.png"/><Relationship Id="rId1" Type="http://schemas.openxmlformats.org/officeDocument/2006/relationships/slideLayout" Target="../slideLayouts/slideLayout1.xml"/><Relationship Id="rId6" Type="http://schemas.openxmlformats.org/officeDocument/2006/relationships/image" Target="../media/image5.png"/><Relationship Id="rId11" Type="http://schemas.openxmlformats.org/officeDocument/2006/relationships/image" Target="../media/image10.png"/><Relationship Id="rId5" Type="http://schemas.openxmlformats.org/officeDocument/2006/relationships/image" Target="../media/image4.png"/><Relationship Id="rId15" Type="http://schemas.openxmlformats.org/officeDocument/2006/relationships/image" Target="../media/image14.png"/><Relationship Id="rId10" Type="http://schemas.openxmlformats.org/officeDocument/2006/relationships/image" Target="../media/image9.png"/><Relationship Id="rId19" Type="http://schemas.openxmlformats.org/officeDocument/2006/relationships/image" Target="../media/image18.png"/><Relationship Id="rId4" Type="http://schemas.openxmlformats.org/officeDocument/2006/relationships/image" Target="../media/image3.png"/><Relationship Id="rId9" Type="http://schemas.openxmlformats.org/officeDocument/2006/relationships/image" Target="../media/image8.png"/><Relationship Id="rId14" Type="http://schemas.openxmlformats.org/officeDocument/2006/relationships/image" Target="../media/image13.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equipment use to prevent wildfires">
            <a:extLst>
              <a:ext uri="{FF2B5EF4-FFF2-40B4-BE49-F238E27FC236}">
                <a16:creationId xmlns:a16="http://schemas.microsoft.com/office/drawing/2014/main" id="{69D6E499-03BC-254C-8753-8EE9D82C89E2}"/>
              </a:ext>
            </a:extLst>
          </p:cNvPr>
          <p:cNvSpPr>
            <a:spLocks noGrp="1"/>
          </p:cNvSpPr>
          <p:nvPr>
            <p:ph type="ctrTitle"/>
          </p:nvPr>
        </p:nvSpPr>
        <p:spPr>
          <a:xfrm flipV="1">
            <a:off x="627702" y="458252"/>
            <a:ext cx="8549640" cy="68131"/>
          </a:xfrm>
        </p:spPr>
        <p:txBody>
          <a:bodyPr>
            <a:normAutofit fontScale="90000"/>
          </a:bodyPr>
          <a:lstStyle/>
          <a:p>
            <a:r>
              <a:rPr lang="en-US" sz="1000" dirty="0">
                <a:solidFill>
                  <a:schemeClr val="bg1"/>
                </a:solidFill>
              </a:rPr>
              <a:t>Careless burning can cause a wildfire</a:t>
            </a:r>
          </a:p>
        </p:txBody>
      </p:sp>
      <p:pic>
        <p:nvPicPr>
          <p:cNvPr id="8" name="border" descr="Orange flame border&#10;" title="Border">
            <a:extLst>
              <a:ext uri="{FF2B5EF4-FFF2-40B4-BE49-F238E27FC236}">
                <a16:creationId xmlns:a16="http://schemas.microsoft.com/office/drawing/2014/main" id="{E9E0A724-B83B-F048-9F34-3EFF87C06C0F}"/>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336550" y="404405"/>
            <a:ext cx="9385300" cy="14871700"/>
          </a:xfrm>
          <a:prstGeom prst="rect">
            <a:avLst/>
          </a:prstGeom>
        </p:spPr>
      </p:pic>
      <p:pic>
        <p:nvPicPr>
          <p:cNvPr id="4" name="ols flames" descr="Debris burn pile with blck twigs in foreground, flames in background" title="Debris burn pile">
            <a:extLst>
              <a:ext uri="{FF2B5EF4-FFF2-40B4-BE49-F238E27FC236}">
                <a16:creationId xmlns:a16="http://schemas.microsoft.com/office/drawing/2014/main" id="{0CCDDA90-FBFA-9342-9CF5-93E01FAD5EEF}"/>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940820" y="1003901"/>
            <a:ext cx="1823554" cy="1832321"/>
          </a:xfrm>
          <a:prstGeom prst="rect">
            <a:avLst/>
          </a:prstGeom>
        </p:spPr>
      </p:pic>
      <p:sp>
        <p:nvSpPr>
          <p:cNvPr id="13" name="careless">
            <a:extLst>
              <a:ext uri="{FF2B5EF4-FFF2-40B4-BE49-F238E27FC236}">
                <a16:creationId xmlns:a16="http://schemas.microsoft.com/office/drawing/2014/main" id="{32655BEB-2929-1C44-883F-60FE28D56187}"/>
              </a:ext>
            </a:extLst>
          </p:cNvPr>
          <p:cNvSpPr txBox="1"/>
          <p:nvPr/>
        </p:nvSpPr>
        <p:spPr>
          <a:xfrm>
            <a:off x="2861553" y="1017416"/>
            <a:ext cx="6501216" cy="553998"/>
          </a:xfrm>
          <a:prstGeom prst="rect">
            <a:avLst/>
          </a:prstGeom>
          <a:noFill/>
        </p:spPr>
        <p:txBody>
          <a:bodyPr wrap="square" rtlCol="0">
            <a:spAutoFit/>
          </a:bodyPr>
          <a:lstStyle/>
          <a:p>
            <a:r>
              <a:rPr lang="en-US" sz="3000" b="1" dirty="0">
                <a:solidFill>
                  <a:schemeClr val="accent2">
                    <a:lumMod val="50000"/>
                  </a:schemeClr>
                </a:solidFill>
                <a:latin typeface="Arial Black" panose="020B0604020202020204" pitchFamily="34" charset="0"/>
                <a:cs typeface="Arial Black" panose="020B0604020202020204" pitchFamily="34" charset="0"/>
              </a:rPr>
              <a:t>Careless burning can cause a</a:t>
            </a:r>
          </a:p>
        </p:txBody>
      </p:sp>
      <p:pic>
        <p:nvPicPr>
          <p:cNvPr id="12" name="wildfire" descr="&quot;WILDFIRE!&quot; in all caqps grunge font" title="Wildfire!">
            <a:extLst>
              <a:ext uri="{FF2B5EF4-FFF2-40B4-BE49-F238E27FC236}">
                <a16:creationId xmlns:a16="http://schemas.microsoft.com/office/drawing/2014/main" id="{B3DB68E4-8410-094C-98D6-07F4A6120FDC}"/>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2892823" y="1410953"/>
            <a:ext cx="6277892" cy="1782006"/>
          </a:xfrm>
          <a:prstGeom prst="rect">
            <a:avLst/>
          </a:prstGeom>
        </p:spPr>
      </p:pic>
      <p:sp>
        <p:nvSpPr>
          <p:cNvPr id="26" name="divider 1" descr="Orange horizontal dividing bar" title="Decorative element">
            <a:extLst>
              <a:ext uri="{FF2B5EF4-FFF2-40B4-BE49-F238E27FC236}">
                <a16:creationId xmlns:a16="http://schemas.microsoft.com/office/drawing/2014/main" id="{C882BE2E-DC48-0B44-8459-18FC9CA48942}"/>
              </a:ext>
            </a:extLst>
          </p:cNvPr>
          <p:cNvSpPr/>
          <p:nvPr/>
        </p:nvSpPr>
        <p:spPr>
          <a:xfrm>
            <a:off x="914400" y="3200402"/>
            <a:ext cx="8229600" cy="115101"/>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how traingle" descr="Green triangle" title="Decorative element">
            <a:extLst>
              <a:ext uri="{FF2B5EF4-FFF2-40B4-BE49-F238E27FC236}">
                <a16:creationId xmlns:a16="http://schemas.microsoft.com/office/drawing/2014/main" id="{913972B3-5560-9749-9074-6B1D2737334B}"/>
              </a:ext>
            </a:extLst>
          </p:cNvPr>
          <p:cNvSpPr/>
          <p:nvPr/>
        </p:nvSpPr>
        <p:spPr>
          <a:xfrm rot="5400000">
            <a:off x="756524" y="3784654"/>
            <a:ext cx="1716968" cy="1345010"/>
          </a:xfrm>
          <a:prstGeom prst="triangle">
            <a:avLst/>
          </a:prstGeom>
          <a:solidFill>
            <a:srgbClr val="5B785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4" name="how text" descr="&quot;HOW&quot; in grunge all caps font" title="How">
            <a:extLst>
              <a:ext uri="{FF2B5EF4-FFF2-40B4-BE49-F238E27FC236}">
                <a16:creationId xmlns:a16="http://schemas.microsoft.com/office/drawing/2014/main" id="{44468AD0-2578-C140-8BD1-28C7EA90F1CA}"/>
              </a:ext>
            </a:extLst>
          </p:cNvPr>
          <p:cNvPicPr>
            <a:picLocks noChangeAspect="1"/>
          </p:cNvPicPr>
          <p:nvPr/>
        </p:nvPicPr>
        <p:blipFill>
          <a:blip r:embed="rId5"/>
          <a:stretch>
            <a:fillRect/>
          </a:stretch>
        </p:blipFill>
        <p:spPr>
          <a:xfrm rot="19619740">
            <a:off x="949857" y="4338769"/>
            <a:ext cx="1070658" cy="610160"/>
          </a:xfrm>
          <a:prstGeom prst="rect">
            <a:avLst/>
          </a:prstGeom>
        </p:spPr>
      </p:pic>
      <p:pic>
        <p:nvPicPr>
          <p:cNvPr id="17" name="cell" descr="Hand holding a cell phone wigth weather forecast on screen" title="Cell phone">
            <a:extLst>
              <a:ext uri="{FF2B5EF4-FFF2-40B4-BE49-F238E27FC236}">
                <a16:creationId xmlns:a16="http://schemas.microsoft.com/office/drawing/2014/main" id="{B8858692-BBC3-C643-AB05-83B00DD08951}"/>
              </a:ext>
            </a:extLst>
          </p:cNvPr>
          <p:cNvPicPr>
            <a:picLocks noChangeAspect="1"/>
          </p:cNvPicPr>
          <p:nvPr/>
        </p:nvPicPr>
        <p:blipFill>
          <a:blip r:embed="rId6" cstate="print">
            <a:extLst>
              <a:ext uri="{28A0092B-C50C-407E-A947-70E740481C1C}">
                <a14:useLocalDpi xmlns:a14="http://schemas.microsoft.com/office/drawing/2010/main"/>
              </a:ext>
            </a:extLst>
          </a:blip>
          <a:stretch>
            <a:fillRect/>
          </a:stretch>
        </p:blipFill>
        <p:spPr>
          <a:xfrm>
            <a:off x="2360030" y="3439267"/>
            <a:ext cx="1308415" cy="1656398"/>
          </a:xfrm>
          <a:prstGeom prst="rect">
            <a:avLst/>
          </a:prstGeom>
        </p:spPr>
      </p:pic>
      <p:sp>
        <p:nvSpPr>
          <p:cNvPr id="89" name="check text">
            <a:extLst>
              <a:ext uri="{FF2B5EF4-FFF2-40B4-BE49-F238E27FC236}">
                <a16:creationId xmlns:a16="http://schemas.microsoft.com/office/drawing/2014/main" id="{A8E0705A-231F-BB46-B2C7-6B1C217FF0C2}"/>
              </a:ext>
            </a:extLst>
          </p:cNvPr>
          <p:cNvSpPr txBox="1"/>
          <p:nvPr/>
        </p:nvSpPr>
        <p:spPr>
          <a:xfrm>
            <a:off x="2109435" y="5211245"/>
            <a:ext cx="1809606" cy="428835"/>
          </a:xfrm>
          <a:prstGeom prst="rect">
            <a:avLst/>
          </a:prstGeom>
          <a:noFill/>
        </p:spPr>
        <p:txBody>
          <a:bodyPr wrap="square" lIns="0" tIns="0" rIns="0" bIns="0" rtlCol="0">
            <a:spAutoFit/>
          </a:bodyPr>
          <a:lstStyle/>
          <a:p>
            <a:pPr>
              <a:lnSpc>
                <a:spcPts val="1700"/>
              </a:lnSpc>
            </a:pPr>
            <a:r>
              <a:rPr lang="en-US" sz="1400" b="1" dirty="0"/>
              <a:t>Check the weather to see if it’s safe to burn.</a:t>
            </a:r>
          </a:p>
        </p:txBody>
      </p:sp>
      <p:cxnSp>
        <p:nvCxnSpPr>
          <p:cNvPr id="119" name="vertical divider 1" descr="Yellow dash vertical dividing bar" title="Decorative element">
            <a:extLst>
              <a:ext uri="{FF2B5EF4-FFF2-40B4-BE49-F238E27FC236}">
                <a16:creationId xmlns:a16="http://schemas.microsoft.com/office/drawing/2014/main" id="{712D8A99-DDC8-BF49-856C-F21E6A57D365}"/>
              </a:ext>
            </a:extLst>
          </p:cNvPr>
          <p:cNvCxnSpPr>
            <a:cxnSpLocks/>
          </p:cNvCxnSpPr>
          <p:nvPr/>
        </p:nvCxnSpPr>
        <p:spPr>
          <a:xfrm>
            <a:off x="4034808" y="3588532"/>
            <a:ext cx="3113" cy="2102039"/>
          </a:xfrm>
          <a:prstGeom prst="line">
            <a:avLst/>
          </a:prstGeom>
          <a:ln w="101600">
            <a:solidFill>
              <a:schemeClr val="accent4">
                <a:lumMod val="60000"/>
                <a:lumOff val="40000"/>
              </a:schemeClr>
            </a:solidFill>
            <a:prstDash val="sysDot"/>
          </a:ln>
        </p:spPr>
        <p:style>
          <a:lnRef idx="1">
            <a:schemeClr val="accent1"/>
          </a:lnRef>
          <a:fillRef idx="0">
            <a:schemeClr val="accent1"/>
          </a:fillRef>
          <a:effectRef idx="0">
            <a:schemeClr val="accent1"/>
          </a:effectRef>
          <a:fontRef idx="minor">
            <a:schemeClr val="tx1"/>
          </a:fontRef>
        </p:style>
      </p:cxnSp>
      <p:sp>
        <p:nvSpPr>
          <p:cNvPr id="91" name="put out text">
            <a:extLst>
              <a:ext uri="{FF2B5EF4-FFF2-40B4-BE49-F238E27FC236}">
                <a16:creationId xmlns:a16="http://schemas.microsoft.com/office/drawing/2014/main" id="{744B014F-4A87-0149-B21A-E8E8CD39B911}"/>
              </a:ext>
            </a:extLst>
          </p:cNvPr>
          <p:cNvSpPr txBox="1"/>
          <p:nvPr/>
        </p:nvSpPr>
        <p:spPr>
          <a:xfrm>
            <a:off x="4318477" y="3557546"/>
            <a:ext cx="2639430" cy="646844"/>
          </a:xfrm>
          <a:prstGeom prst="rect">
            <a:avLst/>
          </a:prstGeom>
          <a:noFill/>
        </p:spPr>
        <p:txBody>
          <a:bodyPr wrap="square" lIns="0" tIns="0" rIns="0" bIns="0" rtlCol="0">
            <a:spAutoFit/>
          </a:bodyPr>
          <a:lstStyle/>
          <a:p>
            <a:pPr>
              <a:lnSpc>
                <a:spcPts val="1700"/>
              </a:lnSpc>
            </a:pPr>
            <a:r>
              <a:rPr lang="en-US" sz="1400" b="1" dirty="0"/>
              <a:t>Keep a fire extinguisher, shovel, and water nearby. Be ready to put out your fire!</a:t>
            </a:r>
          </a:p>
        </p:txBody>
      </p:sp>
      <p:pic>
        <p:nvPicPr>
          <p:cNvPr id="21" name="put out art" descr="Fire extinguisher in red, bucket of water in blue, shovel in green, hose in orange." title="Fire Extinguishing equipment">
            <a:extLst>
              <a:ext uri="{FF2B5EF4-FFF2-40B4-BE49-F238E27FC236}">
                <a16:creationId xmlns:a16="http://schemas.microsoft.com/office/drawing/2014/main" id="{61AF7C5D-6E9A-934E-9CD0-1697F3274B74}"/>
              </a:ext>
            </a:extLst>
          </p:cNvPr>
          <p:cNvPicPr>
            <a:picLocks noChangeAspect="1"/>
          </p:cNvPicPr>
          <p:nvPr/>
        </p:nvPicPr>
        <p:blipFill>
          <a:blip r:embed="rId7" cstate="print">
            <a:extLst>
              <a:ext uri="{28A0092B-C50C-407E-A947-70E740481C1C}">
                <a14:useLocalDpi xmlns:a14="http://schemas.microsoft.com/office/drawing/2010/main"/>
              </a:ext>
            </a:extLst>
          </a:blip>
          <a:stretch>
            <a:fillRect/>
          </a:stretch>
        </p:blipFill>
        <p:spPr>
          <a:xfrm>
            <a:off x="4264985" y="4304698"/>
            <a:ext cx="2678147" cy="1190288"/>
          </a:xfrm>
          <a:prstGeom prst="rect">
            <a:avLst/>
          </a:prstGeom>
        </p:spPr>
      </p:pic>
      <p:cxnSp>
        <p:nvCxnSpPr>
          <p:cNvPr id="93" name="vertical divider 2" descr="Yellow dash vertical dividing bar" title="Decorative element">
            <a:extLst>
              <a:ext uri="{FF2B5EF4-FFF2-40B4-BE49-F238E27FC236}">
                <a16:creationId xmlns:a16="http://schemas.microsoft.com/office/drawing/2014/main" id="{B4CE7F5D-7BD2-424D-B9A1-091A9E78EAB9}"/>
              </a:ext>
            </a:extLst>
          </p:cNvPr>
          <p:cNvCxnSpPr>
            <a:cxnSpLocks/>
          </p:cNvCxnSpPr>
          <p:nvPr/>
        </p:nvCxnSpPr>
        <p:spPr>
          <a:xfrm>
            <a:off x="7143529" y="3527894"/>
            <a:ext cx="3113" cy="2102039"/>
          </a:xfrm>
          <a:prstGeom prst="line">
            <a:avLst/>
          </a:prstGeom>
          <a:ln w="101600">
            <a:solidFill>
              <a:schemeClr val="accent4">
                <a:lumMod val="60000"/>
                <a:lumOff val="40000"/>
              </a:schemeClr>
            </a:solidFill>
            <a:prstDash val="sysDot"/>
          </a:ln>
        </p:spPr>
        <p:style>
          <a:lnRef idx="1">
            <a:schemeClr val="accent1"/>
          </a:lnRef>
          <a:fillRef idx="0">
            <a:schemeClr val="accent1"/>
          </a:fillRef>
          <a:effectRef idx="0">
            <a:schemeClr val="accent1"/>
          </a:effectRef>
          <a:fontRef idx="minor">
            <a:schemeClr val="tx1"/>
          </a:fontRef>
        </p:style>
      </p:cxnSp>
      <p:pic>
        <p:nvPicPr>
          <p:cNvPr id="23" name="never leave art" descr="Figure holding shovel standing next to burn pile" title="Stay with your fire">
            <a:extLst>
              <a:ext uri="{FF2B5EF4-FFF2-40B4-BE49-F238E27FC236}">
                <a16:creationId xmlns:a16="http://schemas.microsoft.com/office/drawing/2014/main" id="{A6CF844D-A196-F147-82A6-A10D0B740773}"/>
              </a:ext>
            </a:extLst>
          </p:cNvPr>
          <p:cNvPicPr>
            <a:picLocks noChangeAspect="1"/>
          </p:cNvPicPr>
          <p:nvPr/>
        </p:nvPicPr>
        <p:blipFill>
          <a:blip r:embed="rId8" cstate="print">
            <a:extLst>
              <a:ext uri="{28A0092B-C50C-407E-A947-70E740481C1C}">
                <a14:useLocalDpi xmlns:a14="http://schemas.microsoft.com/office/drawing/2010/main"/>
              </a:ext>
            </a:extLst>
          </a:blip>
          <a:stretch>
            <a:fillRect/>
          </a:stretch>
        </p:blipFill>
        <p:spPr>
          <a:xfrm>
            <a:off x="7512516" y="3524370"/>
            <a:ext cx="1602345" cy="1487892"/>
          </a:xfrm>
          <a:prstGeom prst="rect">
            <a:avLst/>
          </a:prstGeom>
        </p:spPr>
      </p:pic>
      <p:sp>
        <p:nvSpPr>
          <p:cNvPr id="94" name="never leave text">
            <a:extLst>
              <a:ext uri="{FF2B5EF4-FFF2-40B4-BE49-F238E27FC236}">
                <a16:creationId xmlns:a16="http://schemas.microsoft.com/office/drawing/2014/main" id="{CB002C5B-223A-B442-AB83-46F1F2D2F4C7}"/>
              </a:ext>
            </a:extLst>
          </p:cNvPr>
          <p:cNvSpPr txBox="1"/>
          <p:nvPr/>
        </p:nvSpPr>
        <p:spPr>
          <a:xfrm>
            <a:off x="7382884" y="5152775"/>
            <a:ext cx="1787536" cy="428835"/>
          </a:xfrm>
          <a:prstGeom prst="rect">
            <a:avLst/>
          </a:prstGeom>
          <a:noFill/>
        </p:spPr>
        <p:txBody>
          <a:bodyPr wrap="square" lIns="0" tIns="0" rIns="0" bIns="0" rtlCol="0">
            <a:spAutoFit/>
          </a:bodyPr>
          <a:lstStyle/>
          <a:p>
            <a:pPr>
              <a:lnSpc>
                <a:spcPts val="1700"/>
              </a:lnSpc>
            </a:pPr>
            <a:r>
              <a:rPr lang="en-US" sz="1400" b="1" dirty="0"/>
              <a:t>Never leave a burn pile unattended.</a:t>
            </a:r>
          </a:p>
        </p:txBody>
      </p:sp>
      <p:cxnSp>
        <p:nvCxnSpPr>
          <p:cNvPr id="106" name="horizontal divider 1" descr="Yellow dash horizontal dividing bar" title="Decorative element">
            <a:extLst>
              <a:ext uri="{FF2B5EF4-FFF2-40B4-BE49-F238E27FC236}">
                <a16:creationId xmlns:a16="http://schemas.microsoft.com/office/drawing/2014/main" id="{AC474EB3-A8B6-1A4F-B78D-4F6A1D4F9387}"/>
              </a:ext>
            </a:extLst>
          </p:cNvPr>
          <p:cNvCxnSpPr>
            <a:cxnSpLocks/>
          </p:cNvCxnSpPr>
          <p:nvPr/>
        </p:nvCxnSpPr>
        <p:spPr>
          <a:xfrm>
            <a:off x="926499" y="5864860"/>
            <a:ext cx="8235974" cy="0"/>
          </a:xfrm>
          <a:prstGeom prst="line">
            <a:avLst/>
          </a:prstGeom>
          <a:ln w="101600">
            <a:solidFill>
              <a:schemeClr val="accent4">
                <a:lumMod val="60000"/>
                <a:lumOff val="40000"/>
              </a:schemeClr>
            </a:solidFill>
            <a:prstDash val="sysDot"/>
          </a:ln>
        </p:spPr>
        <p:style>
          <a:lnRef idx="1">
            <a:schemeClr val="accent1"/>
          </a:lnRef>
          <a:fillRef idx="0">
            <a:schemeClr val="accent1"/>
          </a:fillRef>
          <a:effectRef idx="0">
            <a:schemeClr val="accent1"/>
          </a:effectRef>
          <a:fontRef idx="minor">
            <a:schemeClr val="tx1"/>
          </a:fontRef>
        </p:style>
      </p:cxnSp>
      <p:sp>
        <p:nvSpPr>
          <p:cNvPr id="105" name="clear text">
            <a:extLst>
              <a:ext uri="{FF2B5EF4-FFF2-40B4-BE49-F238E27FC236}">
                <a16:creationId xmlns:a16="http://schemas.microsoft.com/office/drawing/2014/main" id="{82E7BF3C-B31D-AC4C-8843-D2D8B72D7379}"/>
              </a:ext>
            </a:extLst>
          </p:cNvPr>
          <p:cNvSpPr txBox="1"/>
          <p:nvPr/>
        </p:nvSpPr>
        <p:spPr>
          <a:xfrm>
            <a:off x="940820" y="6105760"/>
            <a:ext cx="5055239" cy="428835"/>
          </a:xfrm>
          <a:prstGeom prst="rect">
            <a:avLst/>
          </a:prstGeom>
          <a:noFill/>
        </p:spPr>
        <p:txBody>
          <a:bodyPr wrap="square" lIns="0" tIns="0" rIns="0" bIns="0" rtlCol="0">
            <a:spAutoFit/>
          </a:bodyPr>
          <a:lstStyle/>
          <a:p>
            <a:pPr>
              <a:lnSpc>
                <a:spcPts val="1700"/>
              </a:lnSpc>
            </a:pPr>
            <a:r>
              <a:rPr lang="en-US" sz="1400" b="1" dirty="0"/>
              <a:t>Clear all flammable material and vegetation down to mineral soil  within at least 15 feet of your burn pile.</a:t>
            </a:r>
            <a:endParaRPr lang="en-US" sz="1400" dirty="0"/>
          </a:p>
        </p:txBody>
      </p:sp>
      <p:sp>
        <p:nvSpPr>
          <p:cNvPr id="147" name="15 feet text">
            <a:extLst>
              <a:ext uri="{FF2B5EF4-FFF2-40B4-BE49-F238E27FC236}">
                <a16:creationId xmlns:a16="http://schemas.microsoft.com/office/drawing/2014/main" id="{C5F5733A-AB68-BF44-8B73-A82CBA744EED}"/>
              </a:ext>
            </a:extLst>
          </p:cNvPr>
          <p:cNvSpPr txBox="1"/>
          <p:nvPr/>
        </p:nvSpPr>
        <p:spPr>
          <a:xfrm>
            <a:off x="2396519" y="6750019"/>
            <a:ext cx="1490317" cy="210827"/>
          </a:xfrm>
          <a:prstGeom prst="rect">
            <a:avLst/>
          </a:prstGeom>
          <a:noFill/>
        </p:spPr>
        <p:txBody>
          <a:bodyPr wrap="square" lIns="0" tIns="0" rIns="0" bIns="0" rtlCol="0">
            <a:spAutoFit/>
          </a:bodyPr>
          <a:lstStyle/>
          <a:p>
            <a:pPr>
              <a:lnSpc>
                <a:spcPts val="1700"/>
              </a:lnSpc>
            </a:pPr>
            <a:r>
              <a:rPr lang="en-US" sz="1400" b="1" dirty="0"/>
              <a:t>15 FOOT MINIMUM</a:t>
            </a:r>
            <a:endParaRPr lang="en-US" sz="1400" dirty="0"/>
          </a:p>
        </p:txBody>
      </p:sp>
      <p:pic>
        <p:nvPicPr>
          <p:cNvPr id="31" name="burn pile 15 feet" descr="Flame separated from trees and bushes by arrow showing distance." title="15 feet">
            <a:extLst>
              <a:ext uri="{FF2B5EF4-FFF2-40B4-BE49-F238E27FC236}">
                <a16:creationId xmlns:a16="http://schemas.microsoft.com/office/drawing/2014/main" id="{E4A698B4-8A05-B042-8CB4-03C04E772A56}"/>
              </a:ext>
            </a:extLst>
          </p:cNvPr>
          <p:cNvPicPr>
            <a:picLocks noChangeAspect="1"/>
          </p:cNvPicPr>
          <p:nvPr/>
        </p:nvPicPr>
        <p:blipFill>
          <a:blip r:embed="rId9"/>
          <a:stretch>
            <a:fillRect/>
          </a:stretch>
        </p:blipFill>
        <p:spPr>
          <a:xfrm>
            <a:off x="914400" y="6565586"/>
            <a:ext cx="5071288" cy="1101194"/>
          </a:xfrm>
          <a:prstGeom prst="rect">
            <a:avLst/>
          </a:prstGeom>
        </p:spPr>
      </p:pic>
      <p:cxnSp>
        <p:nvCxnSpPr>
          <p:cNvPr id="95" name="vertical divider 3" descr="Yellow dash vertical dividing bar" title="Decorative element">
            <a:extLst>
              <a:ext uri="{FF2B5EF4-FFF2-40B4-BE49-F238E27FC236}">
                <a16:creationId xmlns:a16="http://schemas.microsoft.com/office/drawing/2014/main" id="{BCA78855-1009-1249-9079-77F996A0EA41}"/>
              </a:ext>
            </a:extLst>
          </p:cNvPr>
          <p:cNvCxnSpPr>
            <a:cxnSpLocks/>
          </p:cNvCxnSpPr>
          <p:nvPr/>
        </p:nvCxnSpPr>
        <p:spPr>
          <a:xfrm>
            <a:off x="6250248" y="6105760"/>
            <a:ext cx="0" cy="1554054"/>
          </a:xfrm>
          <a:prstGeom prst="line">
            <a:avLst/>
          </a:prstGeom>
          <a:ln w="101600">
            <a:solidFill>
              <a:schemeClr val="accent4">
                <a:lumMod val="60000"/>
                <a:lumOff val="40000"/>
              </a:schemeClr>
            </a:solidFill>
            <a:prstDash val="sysDot"/>
          </a:ln>
        </p:spPr>
        <p:style>
          <a:lnRef idx="1">
            <a:schemeClr val="accent1"/>
          </a:lnRef>
          <a:fillRef idx="0">
            <a:schemeClr val="accent1"/>
          </a:fillRef>
          <a:effectRef idx="0">
            <a:schemeClr val="accent1"/>
          </a:effectRef>
          <a:fontRef idx="minor">
            <a:schemeClr val="tx1"/>
          </a:fontRef>
        </p:style>
      </p:cxnSp>
      <p:sp>
        <p:nvSpPr>
          <p:cNvPr id="88" name="small text">
            <a:extLst>
              <a:ext uri="{FF2B5EF4-FFF2-40B4-BE49-F238E27FC236}">
                <a16:creationId xmlns:a16="http://schemas.microsoft.com/office/drawing/2014/main" id="{1DF44117-8CCD-294E-9898-B8C8F42CEE2D}"/>
              </a:ext>
            </a:extLst>
          </p:cNvPr>
          <p:cNvSpPr txBox="1"/>
          <p:nvPr/>
        </p:nvSpPr>
        <p:spPr>
          <a:xfrm>
            <a:off x="6488214" y="6200346"/>
            <a:ext cx="1093800" cy="1300869"/>
          </a:xfrm>
          <a:prstGeom prst="rect">
            <a:avLst/>
          </a:prstGeom>
          <a:noFill/>
        </p:spPr>
        <p:txBody>
          <a:bodyPr wrap="square" lIns="0" tIns="0" rIns="0" bIns="0" rtlCol="0">
            <a:spAutoFit/>
          </a:bodyPr>
          <a:lstStyle/>
          <a:p>
            <a:pPr>
              <a:lnSpc>
                <a:spcPts val="1700"/>
              </a:lnSpc>
            </a:pPr>
            <a:r>
              <a:rPr lang="en-US" sz="1400" b="1" dirty="0"/>
              <a:t>Small burn piles are easier to control and less likely to escape.</a:t>
            </a:r>
          </a:p>
        </p:txBody>
      </p:sp>
      <p:pic>
        <p:nvPicPr>
          <p:cNvPr id="28" name="2 feet tall 3 feet wide" descr="Flame with width arrow underneth and height arrow along side" title="Flame">
            <a:extLst>
              <a:ext uri="{FF2B5EF4-FFF2-40B4-BE49-F238E27FC236}">
                <a16:creationId xmlns:a16="http://schemas.microsoft.com/office/drawing/2014/main" id="{F6B505FB-D651-2B42-8970-D7D0C23284D6}"/>
              </a:ext>
            </a:extLst>
          </p:cNvPr>
          <p:cNvPicPr>
            <a:picLocks noChangeAspect="1"/>
          </p:cNvPicPr>
          <p:nvPr/>
        </p:nvPicPr>
        <p:blipFill>
          <a:blip r:embed="rId10"/>
          <a:stretch>
            <a:fillRect/>
          </a:stretch>
        </p:blipFill>
        <p:spPr>
          <a:xfrm>
            <a:off x="7606982" y="6027833"/>
            <a:ext cx="1374755" cy="1390557"/>
          </a:xfrm>
          <a:prstGeom prst="rect">
            <a:avLst/>
          </a:prstGeom>
        </p:spPr>
      </p:pic>
      <p:sp>
        <p:nvSpPr>
          <p:cNvPr id="148" name="3 feet wide">
            <a:extLst>
              <a:ext uri="{FF2B5EF4-FFF2-40B4-BE49-F238E27FC236}">
                <a16:creationId xmlns:a16="http://schemas.microsoft.com/office/drawing/2014/main" id="{BB417F90-E63A-F440-BDF6-C6ED8281C799}"/>
              </a:ext>
            </a:extLst>
          </p:cNvPr>
          <p:cNvSpPr txBox="1"/>
          <p:nvPr/>
        </p:nvSpPr>
        <p:spPr>
          <a:xfrm>
            <a:off x="7857648" y="7438956"/>
            <a:ext cx="591249" cy="210827"/>
          </a:xfrm>
          <a:prstGeom prst="rect">
            <a:avLst/>
          </a:prstGeom>
          <a:noFill/>
        </p:spPr>
        <p:txBody>
          <a:bodyPr wrap="square" lIns="0" tIns="0" rIns="0" bIns="0" rtlCol="0">
            <a:spAutoFit/>
          </a:bodyPr>
          <a:lstStyle/>
          <a:p>
            <a:pPr algn="ctr">
              <a:lnSpc>
                <a:spcPts val="1700"/>
              </a:lnSpc>
            </a:pPr>
            <a:r>
              <a:rPr lang="en-US" sz="1400" b="1" dirty="0"/>
              <a:t>3 FEET</a:t>
            </a:r>
            <a:endParaRPr lang="en-US" sz="1400" dirty="0"/>
          </a:p>
        </p:txBody>
      </p:sp>
      <p:sp>
        <p:nvSpPr>
          <p:cNvPr id="149" name="2 feet tall">
            <a:extLst>
              <a:ext uri="{FF2B5EF4-FFF2-40B4-BE49-F238E27FC236}">
                <a16:creationId xmlns:a16="http://schemas.microsoft.com/office/drawing/2014/main" id="{A90448E3-BB32-A143-84A8-68694B915A6B}"/>
              </a:ext>
            </a:extLst>
          </p:cNvPr>
          <p:cNvSpPr txBox="1"/>
          <p:nvPr/>
        </p:nvSpPr>
        <p:spPr>
          <a:xfrm rot="16200000">
            <a:off x="8791526" y="6473421"/>
            <a:ext cx="591249" cy="210827"/>
          </a:xfrm>
          <a:prstGeom prst="rect">
            <a:avLst/>
          </a:prstGeom>
          <a:noFill/>
        </p:spPr>
        <p:txBody>
          <a:bodyPr wrap="square" lIns="0" tIns="0" rIns="0" bIns="0" rtlCol="0">
            <a:spAutoFit/>
          </a:bodyPr>
          <a:lstStyle/>
          <a:p>
            <a:pPr algn="ctr">
              <a:lnSpc>
                <a:spcPts val="1700"/>
              </a:lnSpc>
            </a:pPr>
            <a:r>
              <a:rPr lang="en-US" sz="1400" b="1" dirty="0"/>
              <a:t>2 FEET</a:t>
            </a:r>
            <a:endParaRPr lang="en-US" sz="1400" dirty="0"/>
          </a:p>
        </p:txBody>
      </p:sp>
      <p:sp>
        <p:nvSpPr>
          <p:cNvPr id="97" name="what horizontal divider" descr="Orange horizontal dividing bar" title="Decorative element">
            <a:extLst>
              <a:ext uri="{FF2B5EF4-FFF2-40B4-BE49-F238E27FC236}">
                <a16:creationId xmlns:a16="http://schemas.microsoft.com/office/drawing/2014/main" id="{D3406881-4CAD-ED42-B172-0A2BBC4E4B36}"/>
              </a:ext>
            </a:extLst>
          </p:cNvPr>
          <p:cNvSpPr/>
          <p:nvPr/>
        </p:nvSpPr>
        <p:spPr>
          <a:xfrm>
            <a:off x="926499" y="7782705"/>
            <a:ext cx="8229600" cy="115101"/>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7" name="what triangle" descr="Orange Traingle" title="Decorative element">
            <a:extLst>
              <a:ext uri="{FF2B5EF4-FFF2-40B4-BE49-F238E27FC236}">
                <a16:creationId xmlns:a16="http://schemas.microsoft.com/office/drawing/2014/main" id="{74690611-991F-0847-A2B3-23FE1B259A6C}"/>
              </a:ext>
            </a:extLst>
          </p:cNvPr>
          <p:cNvSpPr/>
          <p:nvPr/>
        </p:nvSpPr>
        <p:spPr>
          <a:xfrm rot="5400000">
            <a:off x="769554" y="8443668"/>
            <a:ext cx="1716968" cy="1345010"/>
          </a:xfrm>
          <a:prstGeom prst="triangle">
            <a:avLst/>
          </a:prstGeom>
          <a:solidFill>
            <a:schemeClr val="accent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6" name="what text" descr="&quot;WHAT&quot; in grunge all caps font" title="WHAT">
            <a:extLst>
              <a:ext uri="{FF2B5EF4-FFF2-40B4-BE49-F238E27FC236}">
                <a16:creationId xmlns:a16="http://schemas.microsoft.com/office/drawing/2014/main" id="{A77C7687-64B9-4A41-A8B9-01E995C2D274}"/>
              </a:ext>
            </a:extLst>
          </p:cNvPr>
          <p:cNvPicPr>
            <a:picLocks noChangeAspect="1"/>
          </p:cNvPicPr>
          <p:nvPr/>
        </p:nvPicPr>
        <p:blipFill>
          <a:blip r:embed="rId11"/>
          <a:stretch>
            <a:fillRect/>
          </a:stretch>
        </p:blipFill>
        <p:spPr>
          <a:xfrm rot="19812353">
            <a:off x="941973" y="9016345"/>
            <a:ext cx="1273426" cy="577857"/>
          </a:xfrm>
          <a:prstGeom prst="rect">
            <a:avLst/>
          </a:prstGeom>
        </p:spPr>
      </p:pic>
      <p:pic>
        <p:nvPicPr>
          <p:cNvPr id="34" name="garbage" descr="Garbage can with a red circle enclosing a white X, indicating prohibited." title="Garbage can">
            <a:extLst>
              <a:ext uri="{FF2B5EF4-FFF2-40B4-BE49-F238E27FC236}">
                <a16:creationId xmlns:a16="http://schemas.microsoft.com/office/drawing/2014/main" id="{762813C4-4A5B-5A4F-89B5-A5D711DA8389}"/>
              </a:ext>
            </a:extLst>
          </p:cNvPr>
          <p:cNvPicPr>
            <a:picLocks noChangeAspect="1"/>
          </p:cNvPicPr>
          <p:nvPr/>
        </p:nvPicPr>
        <p:blipFill>
          <a:blip r:embed="rId12"/>
          <a:stretch>
            <a:fillRect/>
          </a:stretch>
        </p:blipFill>
        <p:spPr>
          <a:xfrm>
            <a:off x="2502043" y="8081524"/>
            <a:ext cx="1174885" cy="1094256"/>
          </a:xfrm>
          <a:prstGeom prst="rect">
            <a:avLst/>
          </a:prstGeom>
        </p:spPr>
      </p:pic>
      <p:sp>
        <p:nvSpPr>
          <p:cNvPr id="116" name="do not burn garbage">
            <a:extLst>
              <a:ext uri="{FF2B5EF4-FFF2-40B4-BE49-F238E27FC236}">
                <a16:creationId xmlns:a16="http://schemas.microsoft.com/office/drawing/2014/main" id="{4F2DF23F-BDEF-664A-B068-86627E9F7520}"/>
              </a:ext>
            </a:extLst>
          </p:cNvPr>
          <p:cNvSpPr txBox="1"/>
          <p:nvPr/>
        </p:nvSpPr>
        <p:spPr>
          <a:xfrm>
            <a:off x="3856636" y="8278324"/>
            <a:ext cx="1730606" cy="646844"/>
          </a:xfrm>
          <a:prstGeom prst="rect">
            <a:avLst/>
          </a:prstGeom>
          <a:noFill/>
        </p:spPr>
        <p:txBody>
          <a:bodyPr wrap="square" lIns="0" tIns="0" rIns="0" bIns="0" rtlCol="0">
            <a:spAutoFit/>
          </a:bodyPr>
          <a:lstStyle/>
          <a:p>
            <a:pPr>
              <a:lnSpc>
                <a:spcPts val="1700"/>
              </a:lnSpc>
            </a:pPr>
            <a:r>
              <a:rPr lang="en-US" sz="1400" b="1" dirty="0"/>
              <a:t>Do not burn garbage, carpet, insulation or construction debris.</a:t>
            </a:r>
          </a:p>
        </p:txBody>
      </p:sp>
      <p:sp>
        <p:nvSpPr>
          <p:cNvPr id="150" name="kerosene text">
            <a:extLst>
              <a:ext uri="{FF2B5EF4-FFF2-40B4-BE49-F238E27FC236}">
                <a16:creationId xmlns:a16="http://schemas.microsoft.com/office/drawing/2014/main" id="{05D09736-9506-5B4B-84F7-90C9378E2ABC}"/>
              </a:ext>
            </a:extLst>
          </p:cNvPr>
          <p:cNvSpPr txBox="1"/>
          <p:nvPr/>
        </p:nvSpPr>
        <p:spPr>
          <a:xfrm>
            <a:off x="1762238" y="9577356"/>
            <a:ext cx="2124598" cy="428835"/>
          </a:xfrm>
          <a:prstGeom prst="rect">
            <a:avLst/>
          </a:prstGeom>
          <a:noFill/>
        </p:spPr>
        <p:txBody>
          <a:bodyPr wrap="square" lIns="0" tIns="0" rIns="0" bIns="0" rtlCol="0">
            <a:spAutoFit/>
          </a:bodyPr>
          <a:lstStyle/>
          <a:p>
            <a:pPr algn="r">
              <a:lnSpc>
                <a:spcPts val="1700"/>
              </a:lnSpc>
            </a:pPr>
            <a:r>
              <a:rPr lang="en-US" sz="1400" b="1" dirty="0"/>
              <a:t>Avoid using gas or kerosene  on your burn pile.</a:t>
            </a:r>
          </a:p>
        </p:txBody>
      </p:sp>
      <p:pic>
        <p:nvPicPr>
          <p:cNvPr id="36" name="kerosene art" descr="Gas can with a red circle enclosing a white X, indicating prohibited." title="Gas Can">
            <a:extLst>
              <a:ext uri="{FF2B5EF4-FFF2-40B4-BE49-F238E27FC236}">
                <a16:creationId xmlns:a16="http://schemas.microsoft.com/office/drawing/2014/main" id="{F847D704-B1C5-C64F-A823-FCF2EC9D1612}"/>
              </a:ext>
            </a:extLst>
          </p:cNvPr>
          <p:cNvPicPr>
            <a:picLocks noChangeAspect="1"/>
          </p:cNvPicPr>
          <p:nvPr/>
        </p:nvPicPr>
        <p:blipFill>
          <a:blip r:embed="rId13"/>
          <a:stretch>
            <a:fillRect/>
          </a:stretch>
        </p:blipFill>
        <p:spPr>
          <a:xfrm>
            <a:off x="4125098" y="9051048"/>
            <a:ext cx="1347879" cy="1008256"/>
          </a:xfrm>
          <a:prstGeom prst="rect">
            <a:avLst/>
          </a:prstGeom>
        </p:spPr>
      </p:pic>
      <p:cxnSp>
        <p:nvCxnSpPr>
          <p:cNvPr id="120" name="vertical divider 4" descr="Yellow dash vertical dividing bar" title="Decorative element">
            <a:extLst>
              <a:ext uri="{FF2B5EF4-FFF2-40B4-BE49-F238E27FC236}">
                <a16:creationId xmlns:a16="http://schemas.microsoft.com/office/drawing/2014/main" id="{029E2695-143E-E64C-BC4F-C5FF7A026385}"/>
              </a:ext>
            </a:extLst>
          </p:cNvPr>
          <p:cNvCxnSpPr>
            <a:cxnSpLocks/>
          </p:cNvCxnSpPr>
          <p:nvPr/>
        </p:nvCxnSpPr>
        <p:spPr>
          <a:xfrm flipH="1">
            <a:off x="5780796" y="8011373"/>
            <a:ext cx="1" cy="2214210"/>
          </a:xfrm>
          <a:prstGeom prst="line">
            <a:avLst/>
          </a:prstGeom>
          <a:ln w="101600">
            <a:solidFill>
              <a:schemeClr val="accent4">
                <a:lumMod val="60000"/>
                <a:lumOff val="40000"/>
              </a:schemeClr>
            </a:solidFill>
            <a:prstDash val="sysDot"/>
          </a:ln>
        </p:spPr>
        <p:style>
          <a:lnRef idx="1">
            <a:schemeClr val="accent1"/>
          </a:lnRef>
          <a:fillRef idx="0">
            <a:schemeClr val="accent1"/>
          </a:fillRef>
          <a:effectRef idx="0">
            <a:schemeClr val="accent1"/>
          </a:effectRef>
          <a:fontRef idx="minor">
            <a:schemeClr val="tx1"/>
          </a:fontRef>
        </p:style>
      </p:cxnSp>
      <p:sp>
        <p:nvSpPr>
          <p:cNvPr id="124" name="clippings text">
            <a:extLst>
              <a:ext uri="{FF2B5EF4-FFF2-40B4-BE49-F238E27FC236}">
                <a16:creationId xmlns:a16="http://schemas.microsoft.com/office/drawing/2014/main" id="{C8608810-FC6A-AB45-95F7-5C646734DD2B}"/>
              </a:ext>
            </a:extLst>
          </p:cNvPr>
          <p:cNvSpPr txBox="1"/>
          <p:nvPr/>
        </p:nvSpPr>
        <p:spPr>
          <a:xfrm>
            <a:off x="6070831" y="8416341"/>
            <a:ext cx="1340965" cy="1082861"/>
          </a:xfrm>
          <a:prstGeom prst="rect">
            <a:avLst/>
          </a:prstGeom>
          <a:noFill/>
        </p:spPr>
        <p:txBody>
          <a:bodyPr wrap="square" lIns="0" tIns="0" rIns="0" bIns="0" rtlCol="0">
            <a:spAutoFit/>
          </a:bodyPr>
          <a:lstStyle/>
          <a:p>
            <a:pPr>
              <a:lnSpc>
                <a:spcPts val="1700"/>
              </a:lnSpc>
            </a:pPr>
            <a:r>
              <a:rPr lang="en-US" sz="1400" b="1" dirty="0"/>
              <a:t>Dried clippings, bushes, plants and </a:t>
            </a:r>
            <a:r>
              <a:rPr lang="en-US" sz="1400" b="1" dirty="0" err="1"/>
              <a:t>prunings</a:t>
            </a:r>
            <a:r>
              <a:rPr lang="en-US" sz="1400" b="1" dirty="0"/>
              <a:t> from vegetation on your property.</a:t>
            </a:r>
          </a:p>
        </p:txBody>
      </p:sp>
      <p:pic>
        <p:nvPicPr>
          <p:cNvPr id="52" name="clipping art" descr="Leaf and branches with a green circle enclosing a white check, indicating permitted.">
            <a:extLst>
              <a:ext uri="{FF2B5EF4-FFF2-40B4-BE49-F238E27FC236}">
                <a16:creationId xmlns:a16="http://schemas.microsoft.com/office/drawing/2014/main" id="{94CA6F24-07A8-2F46-A158-10DDCC5B3A47}"/>
              </a:ext>
            </a:extLst>
          </p:cNvPr>
          <p:cNvPicPr>
            <a:picLocks noChangeAspect="1"/>
          </p:cNvPicPr>
          <p:nvPr/>
        </p:nvPicPr>
        <p:blipFill>
          <a:blip r:embed="rId14"/>
          <a:stretch>
            <a:fillRect/>
          </a:stretch>
        </p:blipFill>
        <p:spPr>
          <a:xfrm>
            <a:off x="7510334" y="8020168"/>
            <a:ext cx="1633666" cy="1975347"/>
          </a:xfrm>
          <a:prstGeom prst="rect">
            <a:avLst/>
          </a:prstGeom>
        </p:spPr>
      </p:pic>
      <p:sp>
        <p:nvSpPr>
          <p:cNvPr id="151" name="horizontal divider when" descr="Orange horizontal dividing bar" title="Decorative element">
            <a:extLst>
              <a:ext uri="{FF2B5EF4-FFF2-40B4-BE49-F238E27FC236}">
                <a16:creationId xmlns:a16="http://schemas.microsoft.com/office/drawing/2014/main" id="{6E5396ED-34A0-E34D-B88C-B9D762DAC85D}"/>
              </a:ext>
            </a:extLst>
          </p:cNvPr>
          <p:cNvSpPr/>
          <p:nvPr/>
        </p:nvSpPr>
        <p:spPr>
          <a:xfrm>
            <a:off x="899291" y="10263741"/>
            <a:ext cx="8229600" cy="115101"/>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8" name="when triangle" descr="Blue Traingle" title="Decorative element">
            <a:extLst>
              <a:ext uri="{FF2B5EF4-FFF2-40B4-BE49-F238E27FC236}">
                <a16:creationId xmlns:a16="http://schemas.microsoft.com/office/drawing/2014/main" id="{3F51DC43-27C0-494D-982A-E5435173F442}"/>
              </a:ext>
            </a:extLst>
          </p:cNvPr>
          <p:cNvSpPr/>
          <p:nvPr/>
        </p:nvSpPr>
        <p:spPr>
          <a:xfrm rot="5400000">
            <a:off x="769554" y="11053215"/>
            <a:ext cx="1716968" cy="1345010"/>
          </a:xfrm>
          <a:prstGeom prst="triangle">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8" name="when text" descr="&quot;WHEN&quot; in grunge all caps font" title="WHEN">
            <a:extLst>
              <a:ext uri="{FF2B5EF4-FFF2-40B4-BE49-F238E27FC236}">
                <a16:creationId xmlns:a16="http://schemas.microsoft.com/office/drawing/2014/main" id="{7C5955FB-468D-6F43-9E68-0D534A08BA63}"/>
              </a:ext>
            </a:extLst>
          </p:cNvPr>
          <p:cNvPicPr>
            <a:picLocks noChangeAspect="1"/>
          </p:cNvPicPr>
          <p:nvPr/>
        </p:nvPicPr>
        <p:blipFill>
          <a:blip r:embed="rId15"/>
          <a:stretch>
            <a:fillRect/>
          </a:stretch>
        </p:blipFill>
        <p:spPr>
          <a:xfrm rot="19645185">
            <a:off x="978721" y="11693372"/>
            <a:ext cx="1011946" cy="470466"/>
          </a:xfrm>
          <a:prstGeom prst="rect">
            <a:avLst/>
          </a:prstGeom>
        </p:spPr>
      </p:pic>
      <p:sp>
        <p:nvSpPr>
          <p:cNvPr id="137" name="postpone text">
            <a:extLst>
              <a:ext uri="{FF2B5EF4-FFF2-40B4-BE49-F238E27FC236}">
                <a16:creationId xmlns:a16="http://schemas.microsoft.com/office/drawing/2014/main" id="{5F0BDD5C-3B07-4C4E-B325-EB064E0B8F7E}"/>
              </a:ext>
            </a:extLst>
          </p:cNvPr>
          <p:cNvSpPr txBox="1"/>
          <p:nvPr/>
        </p:nvSpPr>
        <p:spPr>
          <a:xfrm>
            <a:off x="2397719" y="10524891"/>
            <a:ext cx="1776248" cy="428835"/>
          </a:xfrm>
          <a:prstGeom prst="rect">
            <a:avLst/>
          </a:prstGeom>
          <a:noFill/>
        </p:spPr>
        <p:txBody>
          <a:bodyPr wrap="square" lIns="0" tIns="0" rIns="0" bIns="0" rtlCol="0">
            <a:spAutoFit/>
          </a:bodyPr>
          <a:lstStyle/>
          <a:p>
            <a:pPr>
              <a:lnSpc>
                <a:spcPts val="1700"/>
              </a:lnSpc>
            </a:pPr>
            <a:r>
              <a:rPr lang="en-US" sz="1400" b="1" dirty="0"/>
              <a:t>Postpone burning if it is hot, dry or windy.</a:t>
            </a:r>
          </a:p>
        </p:txBody>
      </p:sp>
      <p:pic>
        <p:nvPicPr>
          <p:cNvPr id="40" name="sun wind" descr="Thermometer, sun and wind icons" title="Check weather">
            <a:extLst>
              <a:ext uri="{FF2B5EF4-FFF2-40B4-BE49-F238E27FC236}">
                <a16:creationId xmlns:a16="http://schemas.microsoft.com/office/drawing/2014/main" id="{E179E44C-C8A4-1242-92A4-95EACDAF4957}"/>
              </a:ext>
            </a:extLst>
          </p:cNvPr>
          <p:cNvPicPr>
            <a:picLocks noChangeAspect="1"/>
          </p:cNvPicPr>
          <p:nvPr/>
        </p:nvPicPr>
        <p:blipFill>
          <a:blip r:embed="rId16"/>
          <a:stretch>
            <a:fillRect/>
          </a:stretch>
        </p:blipFill>
        <p:spPr>
          <a:xfrm>
            <a:off x="2332616" y="11029251"/>
            <a:ext cx="1886454" cy="1798712"/>
          </a:xfrm>
          <a:prstGeom prst="rect">
            <a:avLst/>
          </a:prstGeom>
        </p:spPr>
      </p:pic>
      <p:cxnSp>
        <p:nvCxnSpPr>
          <p:cNvPr id="156" name="vertical divider 5" descr="Yellow dash vertical dividing bar" title="Decorative element">
            <a:extLst>
              <a:ext uri="{FF2B5EF4-FFF2-40B4-BE49-F238E27FC236}">
                <a16:creationId xmlns:a16="http://schemas.microsoft.com/office/drawing/2014/main" id="{B1145887-F0AC-2240-A9A3-2FB9FFC439BB}"/>
              </a:ext>
            </a:extLst>
          </p:cNvPr>
          <p:cNvCxnSpPr>
            <a:cxnSpLocks/>
          </p:cNvCxnSpPr>
          <p:nvPr/>
        </p:nvCxnSpPr>
        <p:spPr>
          <a:xfrm>
            <a:off x="4489541" y="10534797"/>
            <a:ext cx="34162" cy="2493589"/>
          </a:xfrm>
          <a:prstGeom prst="line">
            <a:avLst/>
          </a:prstGeom>
          <a:ln w="101600">
            <a:solidFill>
              <a:schemeClr val="accent4">
                <a:lumMod val="60000"/>
                <a:lumOff val="40000"/>
              </a:schemeClr>
            </a:solidFill>
            <a:prstDash val="sysDot"/>
          </a:ln>
        </p:spPr>
        <p:style>
          <a:lnRef idx="1">
            <a:schemeClr val="accent1"/>
          </a:lnRef>
          <a:fillRef idx="0">
            <a:schemeClr val="accent1"/>
          </a:fillRef>
          <a:effectRef idx="0">
            <a:schemeClr val="accent1"/>
          </a:effectRef>
          <a:fontRef idx="minor">
            <a:schemeClr val="tx1"/>
          </a:fontRef>
        </p:style>
      </p:cxnSp>
      <p:pic>
        <p:nvPicPr>
          <p:cNvPr id="42" name="burn ban" descr="Flame with with a red circle enclosing a white X, indicating prohibited.">
            <a:extLst>
              <a:ext uri="{FF2B5EF4-FFF2-40B4-BE49-F238E27FC236}">
                <a16:creationId xmlns:a16="http://schemas.microsoft.com/office/drawing/2014/main" id="{0631E2E8-211E-7342-83F9-2229014DBDB4}"/>
              </a:ext>
            </a:extLst>
          </p:cNvPr>
          <p:cNvPicPr>
            <a:picLocks noChangeAspect="1"/>
          </p:cNvPicPr>
          <p:nvPr/>
        </p:nvPicPr>
        <p:blipFill>
          <a:blip r:embed="rId17"/>
          <a:stretch>
            <a:fillRect/>
          </a:stretch>
        </p:blipFill>
        <p:spPr>
          <a:xfrm>
            <a:off x="4829602" y="10656626"/>
            <a:ext cx="1902388" cy="1598005"/>
          </a:xfrm>
          <a:prstGeom prst="rect">
            <a:avLst/>
          </a:prstGeom>
        </p:spPr>
      </p:pic>
      <p:sp>
        <p:nvSpPr>
          <p:cNvPr id="153" name="restrict text">
            <a:extLst>
              <a:ext uri="{FF2B5EF4-FFF2-40B4-BE49-F238E27FC236}">
                <a16:creationId xmlns:a16="http://schemas.microsoft.com/office/drawing/2014/main" id="{6EF8D261-4A40-F24D-B6F7-9124ECC6F10C}"/>
              </a:ext>
            </a:extLst>
          </p:cNvPr>
          <p:cNvSpPr txBox="1"/>
          <p:nvPr/>
        </p:nvSpPr>
        <p:spPr>
          <a:xfrm>
            <a:off x="4902522" y="12478294"/>
            <a:ext cx="1851580" cy="428835"/>
          </a:xfrm>
          <a:prstGeom prst="rect">
            <a:avLst/>
          </a:prstGeom>
          <a:noFill/>
        </p:spPr>
        <p:txBody>
          <a:bodyPr wrap="square" lIns="0" tIns="0" rIns="0" bIns="0" rtlCol="0">
            <a:spAutoFit/>
          </a:bodyPr>
          <a:lstStyle/>
          <a:p>
            <a:pPr>
              <a:lnSpc>
                <a:spcPts val="1700"/>
              </a:lnSpc>
            </a:pPr>
            <a:r>
              <a:rPr lang="en-US" sz="1400" b="1" dirty="0"/>
              <a:t>Check for any fire restrictions in effect.</a:t>
            </a:r>
          </a:p>
        </p:txBody>
      </p:sp>
      <p:cxnSp>
        <p:nvCxnSpPr>
          <p:cNvPr id="157" name="vertical divider 6" descr="Yellow dash vertical dividing bar" title="Decorative element">
            <a:extLst>
              <a:ext uri="{FF2B5EF4-FFF2-40B4-BE49-F238E27FC236}">
                <a16:creationId xmlns:a16="http://schemas.microsoft.com/office/drawing/2014/main" id="{EFF80893-6DB3-FA4C-B48C-D448C272262E}"/>
              </a:ext>
            </a:extLst>
          </p:cNvPr>
          <p:cNvCxnSpPr>
            <a:cxnSpLocks/>
          </p:cNvCxnSpPr>
          <p:nvPr/>
        </p:nvCxnSpPr>
        <p:spPr>
          <a:xfrm>
            <a:off x="6943132" y="10531768"/>
            <a:ext cx="34162" cy="2493589"/>
          </a:xfrm>
          <a:prstGeom prst="line">
            <a:avLst/>
          </a:prstGeom>
          <a:ln w="101600">
            <a:solidFill>
              <a:schemeClr val="accent4">
                <a:lumMod val="60000"/>
                <a:lumOff val="40000"/>
              </a:schemeClr>
            </a:solidFill>
            <a:prstDash val="sysDot"/>
          </a:ln>
        </p:spPr>
        <p:style>
          <a:lnRef idx="1">
            <a:schemeClr val="accent1"/>
          </a:lnRef>
          <a:fillRef idx="0">
            <a:schemeClr val="accent1"/>
          </a:fillRef>
          <a:effectRef idx="0">
            <a:schemeClr val="accent1"/>
          </a:effectRef>
          <a:fontRef idx="minor">
            <a:schemeClr val="tx1"/>
          </a:fontRef>
        </p:style>
      </p:cxnSp>
      <p:sp>
        <p:nvSpPr>
          <p:cNvPr id="155" name="fire dept">
            <a:extLst>
              <a:ext uri="{FF2B5EF4-FFF2-40B4-BE49-F238E27FC236}">
                <a16:creationId xmlns:a16="http://schemas.microsoft.com/office/drawing/2014/main" id="{39AE3BAC-6E01-2741-B2C2-F1EFCE29C1C7}"/>
              </a:ext>
            </a:extLst>
          </p:cNvPr>
          <p:cNvSpPr txBox="1"/>
          <p:nvPr/>
        </p:nvSpPr>
        <p:spPr>
          <a:xfrm>
            <a:off x="7235570" y="10543814"/>
            <a:ext cx="1851580" cy="646844"/>
          </a:xfrm>
          <a:prstGeom prst="rect">
            <a:avLst/>
          </a:prstGeom>
          <a:noFill/>
        </p:spPr>
        <p:txBody>
          <a:bodyPr wrap="square" lIns="0" tIns="0" rIns="0" bIns="0" rtlCol="0">
            <a:spAutoFit/>
          </a:bodyPr>
          <a:lstStyle/>
          <a:p>
            <a:pPr>
              <a:lnSpc>
                <a:spcPts val="1700"/>
              </a:lnSpc>
            </a:pPr>
            <a:r>
              <a:rPr lang="en-US" sz="1400" b="1" dirty="0"/>
              <a:t>Check with your fire department to see if you need a permit.</a:t>
            </a:r>
          </a:p>
        </p:txBody>
      </p:sp>
      <p:pic>
        <p:nvPicPr>
          <p:cNvPr id="56" name="get permit" descr="Figures getting a permit across a counter" title="Get your permit">
            <a:extLst>
              <a:ext uri="{FF2B5EF4-FFF2-40B4-BE49-F238E27FC236}">
                <a16:creationId xmlns:a16="http://schemas.microsoft.com/office/drawing/2014/main" id="{F7A55F9F-92DF-9747-ACD6-CCDA34F603CA}"/>
              </a:ext>
            </a:extLst>
          </p:cNvPr>
          <p:cNvPicPr>
            <a:picLocks noChangeAspect="1"/>
          </p:cNvPicPr>
          <p:nvPr/>
        </p:nvPicPr>
        <p:blipFill>
          <a:blip r:embed="rId18"/>
          <a:stretch>
            <a:fillRect/>
          </a:stretch>
        </p:blipFill>
        <p:spPr>
          <a:xfrm>
            <a:off x="7292868" y="11401124"/>
            <a:ext cx="1617485" cy="1391790"/>
          </a:xfrm>
          <a:prstGeom prst="rect">
            <a:avLst/>
          </a:prstGeom>
        </p:spPr>
      </p:pic>
      <p:sp>
        <p:nvSpPr>
          <p:cNvPr id="158" name="horizontal divider call" descr="Orange horizontal dividing bar" title="Decorative element">
            <a:extLst>
              <a:ext uri="{FF2B5EF4-FFF2-40B4-BE49-F238E27FC236}">
                <a16:creationId xmlns:a16="http://schemas.microsoft.com/office/drawing/2014/main" id="{C232894C-DC1A-6842-B1BA-52E4EAB9FA4B}"/>
              </a:ext>
            </a:extLst>
          </p:cNvPr>
          <p:cNvSpPr/>
          <p:nvPr/>
        </p:nvSpPr>
        <p:spPr>
          <a:xfrm>
            <a:off x="978990" y="13099302"/>
            <a:ext cx="8229600" cy="115101"/>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6" name="911">
            <a:extLst>
              <a:ext uri="{FF2B5EF4-FFF2-40B4-BE49-F238E27FC236}">
                <a16:creationId xmlns:a16="http://schemas.microsoft.com/office/drawing/2014/main" id="{C0230B89-D8FE-B742-9811-83AEF7D5047D}"/>
              </a:ext>
            </a:extLst>
          </p:cNvPr>
          <p:cNvSpPr txBox="1"/>
          <p:nvPr/>
        </p:nvSpPr>
        <p:spPr>
          <a:xfrm>
            <a:off x="940820" y="13446635"/>
            <a:ext cx="2057671" cy="1292662"/>
          </a:xfrm>
          <a:prstGeom prst="rect">
            <a:avLst/>
          </a:prstGeom>
          <a:noFill/>
        </p:spPr>
        <p:txBody>
          <a:bodyPr wrap="square" lIns="0" tIns="0" rIns="0" bIns="0" rtlCol="0">
            <a:spAutoFit/>
          </a:bodyPr>
          <a:lstStyle/>
          <a:p>
            <a:pPr algn="ctr"/>
            <a:r>
              <a:rPr lang="en-US" sz="2800" b="1" dirty="0"/>
              <a:t>Call 911 to report a wildfire.</a:t>
            </a:r>
          </a:p>
        </p:txBody>
      </p:sp>
      <p:cxnSp>
        <p:nvCxnSpPr>
          <p:cNvPr id="159" name="vertical divider 7" descr="Yellow dash vertical dividing bar" title="Decorative element">
            <a:extLst>
              <a:ext uri="{FF2B5EF4-FFF2-40B4-BE49-F238E27FC236}">
                <a16:creationId xmlns:a16="http://schemas.microsoft.com/office/drawing/2014/main" id="{53E44B11-E265-9A48-8560-14946A63E839}"/>
              </a:ext>
            </a:extLst>
          </p:cNvPr>
          <p:cNvCxnSpPr>
            <a:cxnSpLocks/>
          </p:cNvCxnSpPr>
          <p:nvPr/>
        </p:nvCxnSpPr>
        <p:spPr>
          <a:xfrm>
            <a:off x="3407576" y="13453150"/>
            <a:ext cx="1" cy="1303542"/>
          </a:xfrm>
          <a:prstGeom prst="line">
            <a:avLst/>
          </a:prstGeom>
          <a:ln w="101600">
            <a:solidFill>
              <a:schemeClr val="accent4">
                <a:lumMod val="60000"/>
                <a:lumOff val="40000"/>
              </a:schemeClr>
            </a:solidFill>
            <a:prstDash val="sysDot"/>
          </a:ln>
        </p:spPr>
        <p:style>
          <a:lnRef idx="1">
            <a:schemeClr val="accent1"/>
          </a:lnRef>
          <a:fillRef idx="0">
            <a:schemeClr val="accent1"/>
          </a:fillRef>
          <a:effectRef idx="0">
            <a:schemeClr val="accent1"/>
          </a:effectRef>
          <a:fontRef idx="minor">
            <a:schemeClr val="tx1"/>
          </a:fontRef>
        </p:style>
      </p:cxnSp>
      <p:pic>
        <p:nvPicPr>
          <p:cNvPr id="61" name="ols" descr="One Less Spark in black all caps bold font, One less is stacked on top of spark, which is in red, all caps bold font. An orange flame is to the right. Under spark is one less wildfire in black, all caps sans serif font.&#13;&#10;" title="One Less Spark">
            <a:extLst>
              <a:ext uri="{FF2B5EF4-FFF2-40B4-BE49-F238E27FC236}">
                <a16:creationId xmlns:a16="http://schemas.microsoft.com/office/drawing/2014/main" id="{2573A4F4-1BC6-CA4B-AD81-EDD6704C36B3}"/>
              </a:ext>
            </a:extLst>
          </p:cNvPr>
          <p:cNvPicPr>
            <a:picLocks noChangeAspect="1"/>
          </p:cNvPicPr>
          <p:nvPr/>
        </p:nvPicPr>
        <p:blipFill>
          <a:blip r:embed="rId19"/>
          <a:stretch>
            <a:fillRect/>
          </a:stretch>
        </p:blipFill>
        <p:spPr>
          <a:xfrm>
            <a:off x="3835491" y="13312027"/>
            <a:ext cx="2652723" cy="1471583"/>
          </a:xfrm>
          <a:prstGeom prst="rect">
            <a:avLst/>
          </a:prstGeom>
        </p:spPr>
      </p:pic>
      <p:cxnSp>
        <p:nvCxnSpPr>
          <p:cNvPr id="160" name="vertical divider 8" descr="Yellow dash vertical dividing bar" title="Decorative element">
            <a:extLst>
              <a:ext uri="{FF2B5EF4-FFF2-40B4-BE49-F238E27FC236}">
                <a16:creationId xmlns:a16="http://schemas.microsoft.com/office/drawing/2014/main" id="{C519238F-9FB7-3142-B02F-0D03B3A62C91}"/>
              </a:ext>
            </a:extLst>
          </p:cNvPr>
          <p:cNvCxnSpPr>
            <a:cxnSpLocks/>
          </p:cNvCxnSpPr>
          <p:nvPr/>
        </p:nvCxnSpPr>
        <p:spPr>
          <a:xfrm>
            <a:off x="6854112" y="13533993"/>
            <a:ext cx="1" cy="1303542"/>
          </a:xfrm>
          <a:prstGeom prst="line">
            <a:avLst/>
          </a:prstGeom>
          <a:ln w="101600">
            <a:solidFill>
              <a:schemeClr val="accent4">
                <a:lumMod val="60000"/>
                <a:lumOff val="40000"/>
              </a:schemeClr>
            </a:solidFill>
            <a:prstDash val="sysDot"/>
          </a:ln>
        </p:spPr>
        <p:style>
          <a:lnRef idx="1">
            <a:schemeClr val="accent1"/>
          </a:lnRef>
          <a:fillRef idx="0">
            <a:schemeClr val="accent1"/>
          </a:fillRef>
          <a:effectRef idx="0">
            <a:schemeClr val="accent1"/>
          </a:effectRef>
          <a:fontRef idx="minor">
            <a:schemeClr val="tx1"/>
          </a:fontRef>
        </p:style>
      </p:cxnSp>
      <p:sp>
        <p:nvSpPr>
          <p:cNvPr id="161" name="logo phone">
            <a:extLst>
              <a:ext uri="{FF2B5EF4-FFF2-40B4-BE49-F238E27FC236}">
                <a16:creationId xmlns:a16="http://schemas.microsoft.com/office/drawing/2014/main" id="{98A31189-6ED4-7A49-B2D2-61E1CE901069}"/>
              </a:ext>
            </a:extLst>
          </p:cNvPr>
          <p:cNvSpPr txBox="1"/>
          <p:nvPr/>
        </p:nvSpPr>
        <p:spPr>
          <a:xfrm>
            <a:off x="7035114" y="13620993"/>
            <a:ext cx="2438807" cy="1107996"/>
          </a:xfrm>
          <a:prstGeom prst="rect">
            <a:avLst/>
          </a:prstGeom>
          <a:noFill/>
        </p:spPr>
        <p:txBody>
          <a:bodyPr wrap="square" lIns="0" tIns="0" rIns="0" bIns="0" rtlCol="0">
            <a:spAutoFit/>
          </a:bodyPr>
          <a:lstStyle/>
          <a:p>
            <a:pPr algn="ctr"/>
            <a:r>
              <a:rPr lang="en-US" sz="2400" b="1" dirty="0"/>
              <a:t>AGENCY LOGO, ADDRESS, PHONE, WEBSITE</a:t>
            </a:r>
          </a:p>
        </p:txBody>
      </p:sp>
    </p:spTree>
    <p:extLst>
      <p:ext uri="{BB962C8B-B14F-4D97-AF65-F5344CB8AC3E}">
        <p14:creationId xmlns:p14="http://schemas.microsoft.com/office/powerpoint/2010/main" val="398200924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3C5D47-5567-6E44-B9DB-376A055F8EAE}"/>
              </a:ext>
            </a:extLst>
          </p:cNvPr>
          <p:cNvSpPr>
            <a:spLocks noGrp="1"/>
          </p:cNvSpPr>
          <p:nvPr>
            <p:ph type="title"/>
          </p:nvPr>
        </p:nvSpPr>
        <p:spPr>
          <a:xfrm>
            <a:off x="691514" y="546853"/>
            <a:ext cx="8675370" cy="273449"/>
          </a:xfrm>
        </p:spPr>
        <p:txBody>
          <a:bodyPr>
            <a:noAutofit/>
          </a:bodyPr>
          <a:lstStyle/>
          <a:p>
            <a:pPr algn="ctr"/>
            <a:r>
              <a:rPr lang="en-US" sz="1600" b="1" dirty="0">
                <a:latin typeface="+mn-lt"/>
              </a:rPr>
              <a:t>Equipment Safety to prevent wildfires (accessible)</a:t>
            </a:r>
          </a:p>
        </p:txBody>
      </p:sp>
      <p:sp>
        <p:nvSpPr>
          <p:cNvPr id="3" name="Content Placeholder 2">
            <a:extLst>
              <a:ext uri="{FF2B5EF4-FFF2-40B4-BE49-F238E27FC236}">
                <a16:creationId xmlns:a16="http://schemas.microsoft.com/office/drawing/2014/main" id="{19BA3AD0-733E-C84B-A83F-BE32D12C3B8A}"/>
              </a:ext>
            </a:extLst>
          </p:cNvPr>
          <p:cNvSpPr>
            <a:spLocks noGrp="1"/>
          </p:cNvSpPr>
          <p:nvPr>
            <p:ph idx="1"/>
          </p:nvPr>
        </p:nvSpPr>
        <p:spPr>
          <a:xfrm>
            <a:off x="506185" y="1393241"/>
            <a:ext cx="9046029" cy="12758318"/>
          </a:xfrm>
        </p:spPr>
        <p:txBody>
          <a:bodyPr numCol="2" spcCol="182880">
            <a:noAutofit/>
          </a:bodyPr>
          <a:lstStyle/>
          <a:p>
            <a:pPr marL="0" indent="0">
              <a:lnSpc>
                <a:spcPts val="2100"/>
              </a:lnSpc>
              <a:spcBef>
                <a:spcPts val="0"/>
              </a:spcBef>
              <a:buNone/>
            </a:pPr>
            <a:r>
              <a:rPr lang="en-US" sz="1800" dirty="0"/>
              <a:t>Image: Orange flame border</a:t>
            </a:r>
          </a:p>
          <a:p>
            <a:pPr marL="0" indent="0">
              <a:lnSpc>
                <a:spcPts val="2100"/>
              </a:lnSpc>
              <a:spcBef>
                <a:spcPts val="0"/>
              </a:spcBef>
              <a:buNone/>
            </a:pPr>
            <a:r>
              <a:rPr lang="en-US" sz="1800" dirty="0"/>
              <a:t>Image:  Debris burn pile with twigs in the foreground and flames behind.</a:t>
            </a:r>
          </a:p>
          <a:p>
            <a:pPr marL="0" indent="0">
              <a:lnSpc>
                <a:spcPts val="2100"/>
              </a:lnSpc>
              <a:spcBef>
                <a:spcPts val="0"/>
              </a:spcBef>
              <a:buNone/>
            </a:pPr>
            <a:r>
              <a:rPr lang="en-US" sz="1800" dirty="0">
                <a:cs typeface="Arial Black" panose="020B0604020202020204" pitchFamily="34" charset="0"/>
              </a:rPr>
              <a:t>Careless burning can cause a</a:t>
            </a:r>
          </a:p>
          <a:p>
            <a:pPr marL="0" indent="0">
              <a:lnSpc>
                <a:spcPts val="2100"/>
              </a:lnSpc>
              <a:spcBef>
                <a:spcPts val="0"/>
              </a:spcBef>
              <a:buNone/>
            </a:pPr>
            <a:r>
              <a:rPr lang="en-US" sz="1800" dirty="0">
                <a:cs typeface="Arial Black" panose="020B0604020202020204" pitchFamily="34" charset="0"/>
              </a:rPr>
              <a:t>Image:: "WILDFIRE!" in all caps grunge font</a:t>
            </a:r>
          </a:p>
          <a:p>
            <a:pPr marL="0" indent="0">
              <a:lnSpc>
                <a:spcPts val="2100"/>
              </a:lnSpc>
              <a:spcBef>
                <a:spcPts val="0"/>
              </a:spcBef>
              <a:buNone/>
            </a:pPr>
            <a:r>
              <a:rPr lang="en-US" sz="1800" dirty="0">
                <a:cs typeface="Arial Black" panose="020B0604020202020204" pitchFamily="34" charset="0"/>
              </a:rPr>
              <a:t>Image: Orange horizonal dividing bar</a:t>
            </a:r>
          </a:p>
          <a:p>
            <a:pPr marL="0" indent="0">
              <a:lnSpc>
                <a:spcPts val="2100"/>
              </a:lnSpc>
              <a:spcBef>
                <a:spcPts val="0"/>
              </a:spcBef>
              <a:buNone/>
            </a:pPr>
            <a:r>
              <a:rPr lang="en-US" sz="1800" dirty="0">
                <a:cs typeface="Arial Black" panose="020B0604020202020204" pitchFamily="34" charset="0"/>
              </a:rPr>
              <a:t>Image: Green triangle</a:t>
            </a:r>
          </a:p>
          <a:p>
            <a:pPr marL="0" indent="0">
              <a:lnSpc>
                <a:spcPts val="2100"/>
              </a:lnSpc>
              <a:spcBef>
                <a:spcPts val="0"/>
              </a:spcBef>
              <a:buNone/>
            </a:pPr>
            <a:r>
              <a:rPr lang="en-US" sz="1800" dirty="0">
                <a:cs typeface="Arial Black" panose="020B0604020202020204" pitchFamily="34" charset="0"/>
              </a:rPr>
              <a:t>Image: "HOW" in grunge all caps font, overlaying the green triangle</a:t>
            </a:r>
          </a:p>
          <a:p>
            <a:pPr marL="0" indent="0">
              <a:lnSpc>
                <a:spcPts val="2100"/>
              </a:lnSpc>
              <a:spcBef>
                <a:spcPts val="0"/>
              </a:spcBef>
              <a:buNone/>
            </a:pPr>
            <a:r>
              <a:rPr lang="en-US" sz="1800" dirty="0">
                <a:cs typeface="Arial Black" panose="020B0604020202020204" pitchFamily="34" charset="0"/>
              </a:rPr>
              <a:t>Image: Hand holding cell phone with weather forecast on screen</a:t>
            </a:r>
          </a:p>
          <a:p>
            <a:pPr marL="0" indent="0">
              <a:lnSpc>
                <a:spcPts val="2100"/>
              </a:lnSpc>
              <a:spcBef>
                <a:spcPts val="0"/>
              </a:spcBef>
              <a:buNone/>
            </a:pPr>
            <a:r>
              <a:rPr lang="en-US" sz="1800" dirty="0"/>
              <a:t>Check the weather to see if it’s safe to burn.</a:t>
            </a:r>
          </a:p>
          <a:p>
            <a:pPr marL="0" indent="0">
              <a:lnSpc>
                <a:spcPts val="2100"/>
              </a:lnSpc>
              <a:spcBef>
                <a:spcPts val="0"/>
              </a:spcBef>
              <a:buNone/>
            </a:pPr>
            <a:r>
              <a:rPr lang="en-US" sz="1800" dirty="0"/>
              <a:t>Image: Yellow dash vertical dividing bar</a:t>
            </a:r>
          </a:p>
          <a:p>
            <a:pPr marL="0" indent="0">
              <a:lnSpc>
                <a:spcPts val="2100"/>
              </a:lnSpc>
              <a:spcBef>
                <a:spcPts val="0"/>
              </a:spcBef>
              <a:buNone/>
            </a:pPr>
            <a:r>
              <a:rPr lang="en-US" sz="1800" dirty="0"/>
              <a:t>Keep a fire extinguisher, shovel, and water nearby. Be ready to put out your fire!</a:t>
            </a:r>
          </a:p>
          <a:p>
            <a:pPr marL="0" indent="0">
              <a:lnSpc>
                <a:spcPts val="2100"/>
              </a:lnSpc>
              <a:spcBef>
                <a:spcPts val="0"/>
              </a:spcBef>
              <a:buNone/>
            </a:pPr>
            <a:r>
              <a:rPr lang="en-US" sz="1800" dirty="0"/>
              <a:t>Image: Fire extinguisher in red, bucket of water in blue, shovel in green, hose in orange.</a:t>
            </a:r>
          </a:p>
          <a:p>
            <a:pPr marL="0" indent="0">
              <a:lnSpc>
                <a:spcPts val="2100"/>
              </a:lnSpc>
              <a:spcBef>
                <a:spcPts val="0"/>
              </a:spcBef>
              <a:buNone/>
            </a:pPr>
            <a:r>
              <a:rPr lang="en-US" sz="1800" dirty="0"/>
              <a:t>Image: Yellow dash vertical dividing bar</a:t>
            </a:r>
          </a:p>
          <a:p>
            <a:pPr marL="0" indent="0">
              <a:lnSpc>
                <a:spcPts val="2100"/>
              </a:lnSpc>
              <a:spcBef>
                <a:spcPts val="0"/>
              </a:spcBef>
              <a:buNone/>
            </a:pPr>
            <a:r>
              <a:rPr lang="en-US" sz="1800" dirty="0"/>
              <a:t>Image: Figure holding shovel standing next to burn pile</a:t>
            </a:r>
          </a:p>
          <a:p>
            <a:pPr marL="0" indent="0">
              <a:lnSpc>
                <a:spcPts val="2100"/>
              </a:lnSpc>
              <a:spcBef>
                <a:spcPts val="0"/>
              </a:spcBef>
              <a:buNone/>
            </a:pPr>
            <a:r>
              <a:rPr lang="en-US" sz="1800" dirty="0"/>
              <a:t>Never leave a burn pile unattended.</a:t>
            </a:r>
          </a:p>
          <a:p>
            <a:pPr marL="0" indent="0">
              <a:lnSpc>
                <a:spcPts val="2100"/>
              </a:lnSpc>
              <a:spcBef>
                <a:spcPts val="0"/>
              </a:spcBef>
              <a:buNone/>
            </a:pPr>
            <a:r>
              <a:rPr lang="en-US" sz="1800" dirty="0"/>
              <a:t>Image: Yellow dash horizontal dividing bar</a:t>
            </a:r>
          </a:p>
          <a:p>
            <a:pPr marL="0" indent="0">
              <a:lnSpc>
                <a:spcPts val="2100"/>
              </a:lnSpc>
              <a:spcBef>
                <a:spcPts val="0"/>
              </a:spcBef>
              <a:buNone/>
            </a:pPr>
            <a:r>
              <a:rPr lang="en-US" sz="1800" dirty="0"/>
              <a:t>Clear all flammable material and vegetation down to mineral soil  within at least 15 feet of your burn pile.</a:t>
            </a:r>
          </a:p>
          <a:p>
            <a:pPr marL="0" indent="0">
              <a:lnSpc>
                <a:spcPts val="2100"/>
              </a:lnSpc>
              <a:spcBef>
                <a:spcPts val="0"/>
              </a:spcBef>
              <a:buNone/>
            </a:pPr>
            <a:r>
              <a:rPr lang="en-US" sz="1800" dirty="0"/>
              <a:t>15 foot minimum</a:t>
            </a:r>
          </a:p>
          <a:p>
            <a:pPr marL="0" indent="0">
              <a:lnSpc>
                <a:spcPts val="2100"/>
              </a:lnSpc>
              <a:spcBef>
                <a:spcPts val="0"/>
              </a:spcBef>
              <a:buNone/>
            </a:pPr>
            <a:r>
              <a:rPr lang="en-US" sz="1800" dirty="0"/>
              <a:t>Yellow dash vertical dividing bar</a:t>
            </a:r>
          </a:p>
          <a:p>
            <a:pPr marL="0" indent="0">
              <a:lnSpc>
                <a:spcPts val="2100"/>
              </a:lnSpc>
              <a:spcBef>
                <a:spcPts val="0"/>
              </a:spcBef>
              <a:buNone/>
            </a:pPr>
            <a:r>
              <a:rPr lang="en-US" sz="1800" dirty="0"/>
              <a:t>Small burn piles are easier to control and less likely to escape.</a:t>
            </a:r>
          </a:p>
          <a:p>
            <a:pPr marL="0" indent="0">
              <a:lnSpc>
                <a:spcPts val="2100"/>
              </a:lnSpc>
              <a:spcBef>
                <a:spcPts val="0"/>
              </a:spcBef>
              <a:buNone/>
            </a:pPr>
            <a:r>
              <a:rPr lang="en-US" sz="1800" dirty="0"/>
              <a:t>Image: Flame with width and height arrows</a:t>
            </a:r>
          </a:p>
          <a:p>
            <a:pPr marL="0" indent="0">
              <a:lnSpc>
                <a:spcPts val="2100"/>
              </a:lnSpc>
              <a:spcBef>
                <a:spcPts val="0"/>
              </a:spcBef>
              <a:buNone/>
            </a:pPr>
            <a:r>
              <a:rPr lang="en-US" sz="1800" dirty="0"/>
              <a:t>3 feet (Under flame)</a:t>
            </a:r>
            <a:br>
              <a:rPr lang="en-US" sz="1800" dirty="0"/>
            </a:br>
            <a:r>
              <a:rPr lang="en-US" sz="1800" dirty="0"/>
              <a:t>2 feet (Beside flame)</a:t>
            </a:r>
          </a:p>
          <a:p>
            <a:pPr marL="0" indent="0">
              <a:lnSpc>
                <a:spcPts val="2100"/>
              </a:lnSpc>
              <a:spcBef>
                <a:spcPts val="0"/>
              </a:spcBef>
              <a:buNone/>
            </a:pPr>
            <a:r>
              <a:rPr lang="en-US" sz="1800" dirty="0"/>
              <a:t>Image: Orange horizontal dividing bar</a:t>
            </a:r>
          </a:p>
          <a:p>
            <a:pPr marL="0" indent="0">
              <a:lnSpc>
                <a:spcPts val="2100"/>
              </a:lnSpc>
              <a:spcBef>
                <a:spcPts val="0"/>
              </a:spcBef>
              <a:buNone/>
            </a:pPr>
            <a:r>
              <a:rPr lang="en-US" sz="1800" dirty="0"/>
              <a:t>Image: Orange Triangle</a:t>
            </a:r>
          </a:p>
          <a:p>
            <a:pPr marL="0" indent="0">
              <a:lnSpc>
                <a:spcPts val="2100"/>
              </a:lnSpc>
              <a:spcBef>
                <a:spcPts val="0"/>
              </a:spcBef>
              <a:buNone/>
            </a:pPr>
            <a:r>
              <a:rPr lang="en-US" sz="1800" dirty="0"/>
              <a:t>"WHAT" in grunge all caps font, overlaying orange triangle</a:t>
            </a:r>
          </a:p>
          <a:p>
            <a:pPr marL="0" indent="0">
              <a:lnSpc>
                <a:spcPts val="2100"/>
              </a:lnSpc>
              <a:spcBef>
                <a:spcPts val="0"/>
              </a:spcBef>
              <a:buNone/>
            </a:pPr>
            <a:r>
              <a:rPr lang="en-US" sz="1800" dirty="0"/>
              <a:t>Image: Garbage can with a red circle enclosing a white X, indicating prohibited.</a:t>
            </a:r>
          </a:p>
          <a:p>
            <a:pPr marL="0" indent="0">
              <a:lnSpc>
                <a:spcPts val="2100"/>
              </a:lnSpc>
              <a:spcBef>
                <a:spcPts val="0"/>
              </a:spcBef>
              <a:buNone/>
            </a:pPr>
            <a:r>
              <a:rPr lang="en-US" sz="1800" dirty="0"/>
              <a:t>Do not burn garbage, carpet, insulation or construction debris.</a:t>
            </a:r>
          </a:p>
          <a:p>
            <a:pPr marL="0" indent="0">
              <a:lnSpc>
                <a:spcPts val="2100"/>
              </a:lnSpc>
              <a:spcBef>
                <a:spcPts val="0"/>
              </a:spcBef>
              <a:buNone/>
            </a:pPr>
            <a:r>
              <a:rPr lang="en-US" sz="1800" dirty="0"/>
              <a:t>Avoid using gas or kerosene on your burn pile.</a:t>
            </a:r>
          </a:p>
          <a:p>
            <a:pPr marL="0" indent="0">
              <a:lnSpc>
                <a:spcPts val="2100"/>
              </a:lnSpc>
              <a:spcBef>
                <a:spcPts val="0"/>
              </a:spcBef>
              <a:buNone/>
            </a:pPr>
            <a:r>
              <a:rPr lang="en-US" sz="1800" dirty="0"/>
              <a:t>Dried clippings, bushes, plants and </a:t>
            </a:r>
            <a:r>
              <a:rPr lang="en-US" sz="1800" dirty="0" err="1"/>
              <a:t>prunings</a:t>
            </a:r>
            <a:r>
              <a:rPr lang="en-US" sz="1800" dirty="0"/>
              <a:t> from vegetation on your property.</a:t>
            </a:r>
          </a:p>
          <a:p>
            <a:pPr marL="0" indent="0">
              <a:lnSpc>
                <a:spcPts val="2100"/>
              </a:lnSpc>
              <a:spcBef>
                <a:spcPts val="0"/>
              </a:spcBef>
              <a:buNone/>
            </a:pPr>
            <a:r>
              <a:rPr lang="en-US" sz="1800" dirty="0"/>
              <a:t>Image: Leaf and branches with a green circle enclosing a white check, indicating permitted.</a:t>
            </a:r>
          </a:p>
          <a:p>
            <a:pPr marL="0" indent="0">
              <a:lnSpc>
                <a:spcPts val="2100"/>
              </a:lnSpc>
              <a:spcBef>
                <a:spcPts val="0"/>
              </a:spcBef>
              <a:buNone/>
            </a:pPr>
            <a:r>
              <a:rPr lang="en-US" sz="1800" dirty="0"/>
              <a:t>Image: Orange horizontal dividing bar</a:t>
            </a:r>
          </a:p>
          <a:p>
            <a:pPr marL="0" indent="0">
              <a:lnSpc>
                <a:spcPts val="2100"/>
              </a:lnSpc>
              <a:spcBef>
                <a:spcPts val="0"/>
              </a:spcBef>
              <a:buNone/>
            </a:pPr>
            <a:r>
              <a:rPr lang="en-US" sz="1800" dirty="0"/>
              <a:t>Image: Blue triangle</a:t>
            </a:r>
          </a:p>
          <a:p>
            <a:pPr marL="0" indent="0">
              <a:lnSpc>
                <a:spcPts val="2100"/>
              </a:lnSpc>
              <a:spcBef>
                <a:spcPts val="0"/>
              </a:spcBef>
              <a:buNone/>
            </a:pPr>
            <a:r>
              <a:rPr lang="en-US" sz="1800" dirty="0"/>
              <a:t>"WHEN" in grunge all caps font, overlaying blue triangle</a:t>
            </a:r>
          </a:p>
          <a:p>
            <a:pPr marL="0" indent="0">
              <a:lnSpc>
                <a:spcPts val="2100"/>
              </a:lnSpc>
              <a:spcBef>
                <a:spcPts val="0"/>
              </a:spcBef>
              <a:buNone/>
            </a:pPr>
            <a:r>
              <a:rPr lang="en-US" sz="1800" dirty="0"/>
              <a:t>Postpone burning if it is hot, dry or windy.</a:t>
            </a:r>
          </a:p>
          <a:p>
            <a:pPr marL="0" indent="0">
              <a:lnSpc>
                <a:spcPts val="2100"/>
              </a:lnSpc>
              <a:spcBef>
                <a:spcPts val="0"/>
              </a:spcBef>
              <a:buNone/>
            </a:pPr>
            <a:r>
              <a:rPr lang="en-US" sz="1800" dirty="0"/>
              <a:t>Image: Thermometer, sun and wind icons</a:t>
            </a:r>
          </a:p>
          <a:p>
            <a:pPr marL="0" indent="0">
              <a:lnSpc>
                <a:spcPts val="2100"/>
              </a:lnSpc>
              <a:spcBef>
                <a:spcPts val="0"/>
              </a:spcBef>
              <a:buNone/>
            </a:pPr>
            <a:r>
              <a:rPr lang="en-US" sz="1800" dirty="0"/>
              <a:t>Image: Yellow dash vertical dividing bar</a:t>
            </a:r>
          </a:p>
          <a:p>
            <a:pPr marL="0" indent="0">
              <a:lnSpc>
                <a:spcPts val="2100"/>
              </a:lnSpc>
              <a:spcBef>
                <a:spcPts val="0"/>
              </a:spcBef>
              <a:buNone/>
            </a:pPr>
            <a:r>
              <a:rPr lang="en-US" sz="1800" dirty="0"/>
              <a:t>Image: Flame with with a red circle enclosing a white X, indicating prohibited.</a:t>
            </a:r>
          </a:p>
          <a:p>
            <a:pPr marL="0" indent="0">
              <a:lnSpc>
                <a:spcPts val="2100"/>
              </a:lnSpc>
              <a:spcBef>
                <a:spcPts val="0"/>
              </a:spcBef>
              <a:buNone/>
            </a:pPr>
            <a:r>
              <a:rPr lang="en-US" sz="1800" dirty="0"/>
              <a:t>Check for any fire restrictions in effect.</a:t>
            </a:r>
          </a:p>
          <a:p>
            <a:pPr marL="0" indent="0">
              <a:lnSpc>
                <a:spcPts val="2100"/>
              </a:lnSpc>
              <a:spcBef>
                <a:spcPts val="0"/>
              </a:spcBef>
              <a:buNone/>
            </a:pPr>
            <a:r>
              <a:rPr lang="en-US" sz="1800" dirty="0"/>
              <a:t>Image: Yellow dash vertical dividing bar</a:t>
            </a:r>
          </a:p>
          <a:p>
            <a:pPr marL="0" indent="0">
              <a:lnSpc>
                <a:spcPts val="2100"/>
              </a:lnSpc>
              <a:spcBef>
                <a:spcPts val="0"/>
              </a:spcBef>
              <a:buNone/>
            </a:pPr>
            <a:r>
              <a:rPr lang="en-US" sz="1800" dirty="0"/>
              <a:t>Check with your fire department to see if you need a permit.</a:t>
            </a:r>
          </a:p>
          <a:p>
            <a:pPr marL="0" indent="0">
              <a:lnSpc>
                <a:spcPts val="2100"/>
              </a:lnSpc>
              <a:spcBef>
                <a:spcPts val="0"/>
              </a:spcBef>
              <a:buNone/>
            </a:pPr>
            <a:r>
              <a:rPr lang="en-US" sz="1800" dirty="0"/>
              <a:t>Image: Figures purchasing a permit across a counter</a:t>
            </a:r>
          </a:p>
          <a:p>
            <a:pPr marL="0" indent="0">
              <a:lnSpc>
                <a:spcPts val="2100"/>
              </a:lnSpc>
              <a:spcBef>
                <a:spcPts val="0"/>
              </a:spcBef>
              <a:buNone/>
            </a:pPr>
            <a:r>
              <a:rPr lang="en-US" sz="1800" dirty="0"/>
              <a:t>Image: Orange horizontal dividing bar</a:t>
            </a:r>
          </a:p>
          <a:p>
            <a:pPr marL="0" indent="0">
              <a:lnSpc>
                <a:spcPts val="2100"/>
              </a:lnSpc>
              <a:spcBef>
                <a:spcPts val="0"/>
              </a:spcBef>
              <a:buNone/>
            </a:pPr>
            <a:r>
              <a:rPr lang="en-US" sz="1800" dirty="0"/>
              <a:t>Call 911 to report a wildfire.</a:t>
            </a:r>
          </a:p>
          <a:p>
            <a:pPr marL="0" indent="0">
              <a:lnSpc>
                <a:spcPts val="2100"/>
              </a:lnSpc>
              <a:spcBef>
                <a:spcPts val="0"/>
              </a:spcBef>
              <a:buNone/>
            </a:pPr>
            <a:r>
              <a:rPr lang="en-US" sz="1800" dirty="0"/>
              <a:t>Image: Yellow dash vertical dividing bar</a:t>
            </a:r>
          </a:p>
          <a:p>
            <a:pPr marL="0" indent="0">
              <a:lnSpc>
                <a:spcPts val="2100"/>
              </a:lnSpc>
              <a:spcBef>
                <a:spcPts val="0"/>
              </a:spcBef>
              <a:buNone/>
            </a:pPr>
            <a:r>
              <a:rPr lang="en-US" sz="1800" dirty="0"/>
              <a:t>Image: One Less Spark in black all caps bold font, One less is stacked on top of spark, which is in red, all caps bold font. An orange flame is to the right. Under spark is one less wildfire in black, all caps sans serif font.</a:t>
            </a:r>
          </a:p>
          <a:p>
            <a:pPr marL="0" indent="0">
              <a:lnSpc>
                <a:spcPts val="2100"/>
              </a:lnSpc>
              <a:spcBef>
                <a:spcPts val="0"/>
              </a:spcBef>
              <a:buNone/>
            </a:pPr>
            <a:r>
              <a:rPr lang="en-US" sz="1800" dirty="0"/>
              <a:t>Image: Yellow dash vertical dividing bar</a:t>
            </a:r>
          </a:p>
          <a:p>
            <a:pPr marL="0" indent="0">
              <a:lnSpc>
                <a:spcPts val="2100"/>
              </a:lnSpc>
              <a:spcBef>
                <a:spcPts val="0"/>
              </a:spcBef>
              <a:buNone/>
            </a:pPr>
            <a:r>
              <a:rPr lang="en-US" sz="1800" dirty="0"/>
              <a:t>AGENCY LOGO, ADDRESS, PHONE, WEBSITE</a:t>
            </a:r>
          </a:p>
          <a:p>
            <a:pPr marL="0" indent="0">
              <a:lnSpc>
                <a:spcPts val="2100"/>
              </a:lnSpc>
              <a:spcBef>
                <a:spcPts val="0"/>
              </a:spcBef>
              <a:buNone/>
            </a:pPr>
            <a:endParaRPr lang="en-US" sz="1800" dirty="0"/>
          </a:p>
          <a:p>
            <a:pPr marL="0" indent="0">
              <a:lnSpc>
                <a:spcPts val="2100"/>
              </a:lnSpc>
              <a:spcBef>
                <a:spcPts val="0"/>
              </a:spcBef>
              <a:buNone/>
            </a:pPr>
            <a:endParaRPr lang="en-US" sz="1800" dirty="0"/>
          </a:p>
          <a:p>
            <a:pPr marL="0" indent="0">
              <a:lnSpc>
                <a:spcPts val="2100"/>
              </a:lnSpc>
              <a:spcBef>
                <a:spcPts val="0"/>
              </a:spcBef>
              <a:buNone/>
            </a:pPr>
            <a:endParaRPr lang="en-US" sz="1800" dirty="0"/>
          </a:p>
          <a:p>
            <a:pPr marL="0" indent="0">
              <a:lnSpc>
                <a:spcPts val="2100"/>
              </a:lnSpc>
              <a:spcBef>
                <a:spcPts val="0"/>
              </a:spcBef>
              <a:buNone/>
            </a:pPr>
            <a:endParaRPr lang="en-US" sz="1800" dirty="0"/>
          </a:p>
          <a:p>
            <a:pPr marL="0" indent="0">
              <a:lnSpc>
                <a:spcPts val="2100"/>
              </a:lnSpc>
              <a:spcBef>
                <a:spcPts val="0"/>
              </a:spcBef>
              <a:buNone/>
            </a:pPr>
            <a:endParaRPr lang="en-US" sz="1800" dirty="0"/>
          </a:p>
          <a:p>
            <a:pPr marL="0" indent="0">
              <a:lnSpc>
                <a:spcPts val="2100"/>
              </a:lnSpc>
              <a:spcBef>
                <a:spcPts val="0"/>
              </a:spcBef>
              <a:buNone/>
            </a:pPr>
            <a:endParaRPr lang="en-US" sz="1800" dirty="0"/>
          </a:p>
          <a:p>
            <a:pPr marL="0" indent="0">
              <a:lnSpc>
                <a:spcPts val="2100"/>
              </a:lnSpc>
              <a:spcBef>
                <a:spcPts val="0"/>
              </a:spcBef>
              <a:buNone/>
            </a:pPr>
            <a:endParaRPr lang="en-US" sz="1800" dirty="0"/>
          </a:p>
          <a:p>
            <a:pPr marL="0" indent="0">
              <a:lnSpc>
                <a:spcPts val="2100"/>
              </a:lnSpc>
              <a:spcBef>
                <a:spcPts val="0"/>
              </a:spcBef>
              <a:buNone/>
            </a:pPr>
            <a:endParaRPr lang="en-US" sz="1800" dirty="0"/>
          </a:p>
          <a:p>
            <a:pPr marL="0" indent="0">
              <a:lnSpc>
                <a:spcPts val="2100"/>
              </a:lnSpc>
              <a:spcBef>
                <a:spcPts val="0"/>
              </a:spcBef>
              <a:buNone/>
            </a:pPr>
            <a:endParaRPr lang="en-US" sz="1800" dirty="0">
              <a:cs typeface="Arial Black" panose="020B0604020202020204" pitchFamily="34" charset="0"/>
            </a:endParaRPr>
          </a:p>
        </p:txBody>
      </p:sp>
    </p:spTree>
    <p:extLst>
      <p:ext uri="{BB962C8B-B14F-4D97-AF65-F5344CB8AC3E}">
        <p14:creationId xmlns:p14="http://schemas.microsoft.com/office/powerpoint/2010/main" val="4084443627"/>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2525</TotalTime>
  <Words>393</Words>
  <Application>Microsoft Macintosh PowerPoint</Application>
  <PresentationFormat>Custom</PresentationFormat>
  <Paragraphs>73</Paragraphs>
  <Slides>2</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vt:i4>
      </vt:variant>
    </vt:vector>
  </HeadingPairs>
  <TitlesOfParts>
    <vt:vector size="7" baseType="lpstr">
      <vt:lpstr>Arial</vt:lpstr>
      <vt:lpstr>Arial Black</vt:lpstr>
      <vt:lpstr>Calibri</vt:lpstr>
      <vt:lpstr>Calibri Light</vt:lpstr>
      <vt:lpstr>Office Theme</vt:lpstr>
      <vt:lpstr>Careless burning can cause a wildfire</vt:lpstr>
      <vt:lpstr>Equipment Safety to prevent wildfires (accessible)</vt:lpstr>
    </vt:vector>
  </TitlesOfParts>
  <Manager>NWCG</Manager>
  <Company>US Forest Service</Company>
  <LinksUpToDate>false</LinksUpToDate>
  <SharedDoc>false</SharedDoc>
  <HyperlinkBase/>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Careless Burning Can Cause a Wildfire</dc:title>
  <dc:subject>Debris Burning</dc:subject>
  <dc:creator>Gwen Hensley</dc:creator>
  <cp:keywords>Debris Burning</cp:keywords>
  <dc:description/>
  <cp:lastModifiedBy>Gwen Hensley</cp:lastModifiedBy>
  <cp:revision>87</cp:revision>
  <cp:lastPrinted>2020-04-25T20:44:37Z</cp:lastPrinted>
  <dcterms:created xsi:type="dcterms:W3CDTF">2020-04-23T14:41:59Z</dcterms:created>
  <dcterms:modified xsi:type="dcterms:W3CDTF">2020-05-08T23:43:10Z</dcterms:modified>
  <cp:category>Debris Burning</cp:category>
</cp:coreProperties>
</file>