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544800" cy="10058400"/>
  <p:notesSz cx="6858000" cy="9144000"/>
  <p:defaultTextStyle>
    <a:defPPr>
      <a:defRPr lang="en-US"/>
    </a:defPPr>
    <a:lvl1pPr marL="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24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8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232" y="264"/>
      </p:cViewPr>
      <p:guideLst>
        <p:guide orient="horz" pos="3168"/>
        <p:guide pos="4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646133"/>
            <a:ext cx="1321308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5282989"/>
            <a:ext cx="116586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6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2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535517"/>
            <a:ext cx="3351848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535517"/>
            <a:ext cx="9861233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34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2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507618"/>
            <a:ext cx="1340739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6731215"/>
            <a:ext cx="1340739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/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36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2677584"/>
            <a:ext cx="660654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3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535519"/>
            <a:ext cx="1340739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465706"/>
            <a:ext cx="6576178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3674110"/>
            <a:ext cx="6576178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465706"/>
            <a:ext cx="6608565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3674110"/>
            <a:ext cx="6608565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5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3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3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448226"/>
            <a:ext cx="7869555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2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70560"/>
            <a:ext cx="5013603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448226"/>
            <a:ext cx="7869555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017520"/>
            <a:ext cx="5013603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0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535519"/>
            <a:ext cx="1340739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2677584"/>
            <a:ext cx="1340739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65687-298A-D540-A1F0-2A205C950E9F}" type="datetimeFigureOut">
              <a:rPr lang="en-US" smtClean="0"/>
              <a:t>10/12/18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9322649"/>
            <a:ext cx="524637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9322649"/>
            <a:ext cx="34975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28DB-F577-454F-BBBC-E4B46D5B9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8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1166065-FFB8-0849-9E21-6C9ED585D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Notice fire restrictions in effect</a:t>
            </a:r>
          </a:p>
        </p:txBody>
      </p:sp>
      <p:pic>
        <p:nvPicPr>
          <p:cNvPr id="5" name="Picture 4" descr="Notice: Fire restrictions in effect due to wildfire danger; red prohibited slash over flame" title="Notice: Fire restrictions in effect due to wildfire danger; red prohibited slash over flame">
            <a:extLst>
              <a:ext uri="{FF2B5EF4-FFF2-40B4-BE49-F238E27FC236}">
                <a16:creationId xmlns:a16="http://schemas.microsoft.com/office/drawing/2014/main" id="{1F5E0BAD-2465-CD4D-B867-C13C6FC6C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372836"/>
            <a:ext cx="14668500" cy="918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52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Notice fire restrictions in effect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Notice fire restrictions in effect</dc:title>
  <dc:creator>Microsoft Office User</dc:creator>
  <cp:lastModifiedBy>Microsoft Office User</cp:lastModifiedBy>
  <cp:revision>1</cp:revision>
  <dcterms:created xsi:type="dcterms:W3CDTF">2018-10-12T22:22:25Z</dcterms:created>
  <dcterms:modified xsi:type="dcterms:W3CDTF">2018-10-12T22:25:59Z</dcterms:modified>
</cp:coreProperties>
</file>