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544800" cy="10058400"/>
  <p:notesSz cx="6858000" cy="9144000"/>
  <p:defaultTextStyle>
    <a:defPPr>
      <a:defRPr lang="en-US"/>
    </a:defPPr>
    <a:lvl1pPr marL="0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1pPr>
    <a:lvl2pPr marL="614477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2pPr>
    <a:lvl3pPr marL="1228954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3pPr>
    <a:lvl4pPr marL="1843430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4pPr>
    <a:lvl5pPr marL="2457907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5pPr>
    <a:lvl6pPr marL="3072384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6pPr>
    <a:lvl7pPr marL="3686861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7pPr>
    <a:lvl8pPr marL="4301338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8pPr>
    <a:lvl9pPr marL="4915814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48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3662"/>
  </p:normalViewPr>
  <p:slideViewPr>
    <p:cSldViewPr snapToGrid="0" snapToObjects="1" showGuides="1">
      <p:cViewPr varScale="1">
        <p:scale>
          <a:sx n="40" d="100"/>
          <a:sy n="40" d="100"/>
        </p:scale>
        <p:origin x="232" y="264"/>
      </p:cViewPr>
      <p:guideLst>
        <p:guide orient="horz" pos="3168"/>
        <p:guide pos="48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646133"/>
            <a:ext cx="13213080" cy="3501813"/>
          </a:xfrm>
        </p:spPr>
        <p:txBody>
          <a:bodyPr anchor="b"/>
          <a:lstStyle>
            <a:lvl1pPr algn="ctr"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5282989"/>
            <a:ext cx="11658600" cy="2428451"/>
          </a:xfrm>
        </p:spPr>
        <p:txBody>
          <a:bodyPr/>
          <a:lstStyle>
            <a:lvl1pPr marL="0" indent="0" algn="ctr">
              <a:buNone/>
              <a:defRPr sz="3520"/>
            </a:lvl1pPr>
            <a:lvl2pPr marL="670575" indent="0" algn="ctr">
              <a:buNone/>
              <a:defRPr sz="2933"/>
            </a:lvl2pPr>
            <a:lvl3pPr marL="1341150" indent="0" algn="ctr">
              <a:buNone/>
              <a:defRPr sz="2640"/>
            </a:lvl3pPr>
            <a:lvl4pPr marL="2011726" indent="0" algn="ctr">
              <a:buNone/>
              <a:defRPr sz="2347"/>
            </a:lvl4pPr>
            <a:lvl5pPr marL="2682301" indent="0" algn="ctr">
              <a:buNone/>
              <a:defRPr sz="2347"/>
            </a:lvl5pPr>
            <a:lvl6pPr marL="3352876" indent="0" algn="ctr">
              <a:buNone/>
              <a:defRPr sz="2347"/>
            </a:lvl6pPr>
            <a:lvl7pPr marL="4023451" indent="0" algn="ctr">
              <a:buNone/>
              <a:defRPr sz="2347"/>
            </a:lvl7pPr>
            <a:lvl8pPr marL="4694027" indent="0" algn="ctr">
              <a:buNone/>
              <a:defRPr sz="2347"/>
            </a:lvl8pPr>
            <a:lvl9pPr marL="5364602" indent="0" algn="ctr">
              <a:buNone/>
              <a:defRPr sz="234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767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024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535517"/>
            <a:ext cx="3351848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535517"/>
            <a:ext cx="9861233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344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725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507618"/>
            <a:ext cx="13407390" cy="4184014"/>
          </a:xfrm>
        </p:spPr>
        <p:txBody>
          <a:bodyPr anchor="b"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6731215"/>
            <a:ext cx="13407390" cy="2200274"/>
          </a:xfrm>
        </p:spPr>
        <p:txBody>
          <a:bodyPr/>
          <a:lstStyle>
            <a:lvl1pPr marL="0" indent="0">
              <a:buNone/>
              <a:defRPr sz="3520">
                <a:solidFill>
                  <a:schemeClr val="tx1"/>
                </a:solidFill>
              </a:defRPr>
            </a:lvl1pPr>
            <a:lvl2pPr marL="670575" indent="0">
              <a:buNone/>
              <a:defRPr sz="2933">
                <a:solidFill>
                  <a:schemeClr val="tx1">
                    <a:tint val="75000"/>
                  </a:schemeClr>
                </a:solidFill>
              </a:defRPr>
            </a:lvl2pPr>
            <a:lvl3pPr marL="1341150" indent="0">
              <a:buNone/>
              <a:defRPr sz="2640">
                <a:solidFill>
                  <a:schemeClr val="tx1">
                    <a:tint val="75000"/>
                  </a:schemeClr>
                </a:solidFill>
              </a:defRPr>
            </a:lvl3pPr>
            <a:lvl4pPr marL="2011726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4pPr>
            <a:lvl5pPr marL="2682301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5pPr>
            <a:lvl6pPr marL="3352876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6pPr>
            <a:lvl7pPr marL="4023451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7pPr>
            <a:lvl8pPr marL="4694027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8pPr>
            <a:lvl9pPr marL="5364602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036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35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535519"/>
            <a:ext cx="1340739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465706"/>
            <a:ext cx="6576178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3674110"/>
            <a:ext cx="6576178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465706"/>
            <a:ext cx="6608565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3674110"/>
            <a:ext cx="6608565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251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833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35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448226"/>
            <a:ext cx="7869555" cy="7147983"/>
          </a:xfrm>
        </p:spPr>
        <p:txBody>
          <a:bodyPr/>
          <a:lstStyle>
            <a:lvl1pPr>
              <a:defRPr sz="4693"/>
            </a:lvl1pPr>
            <a:lvl2pPr>
              <a:defRPr sz="4107"/>
            </a:lvl2pPr>
            <a:lvl3pPr>
              <a:defRPr sz="3520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52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448226"/>
            <a:ext cx="7869555" cy="7147983"/>
          </a:xfrm>
        </p:spPr>
        <p:txBody>
          <a:bodyPr anchor="t"/>
          <a:lstStyle>
            <a:lvl1pPr marL="0" indent="0">
              <a:buNone/>
              <a:defRPr sz="4693"/>
            </a:lvl1pPr>
            <a:lvl2pPr marL="670575" indent="0">
              <a:buNone/>
              <a:defRPr sz="4107"/>
            </a:lvl2pPr>
            <a:lvl3pPr marL="1341150" indent="0">
              <a:buNone/>
              <a:defRPr sz="3520"/>
            </a:lvl3pPr>
            <a:lvl4pPr marL="2011726" indent="0">
              <a:buNone/>
              <a:defRPr sz="2933"/>
            </a:lvl4pPr>
            <a:lvl5pPr marL="2682301" indent="0">
              <a:buNone/>
              <a:defRPr sz="2933"/>
            </a:lvl5pPr>
            <a:lvl6pPr marL="3352876" indent="0">
              <a:buNone/>
              <a:defRPr sz="2933"/>
            </a:lvl6pPr>
            <a:lvl7pPr marL="4023451" indent="0">
              <a:buNone/>
              <a:defRPr sz="2933"/>
            </a:lvl7pPr>
            <a:lvl8pPr marL="4694027" indent="0">
              <a:buNone/>
              <a:defRPr sz="2933"/>
            </a:lvl8pPr>
            <a:lvl9pPr marL="5364602" indent="0">
              <a:buNone/>
              <a:defRPr sz="29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607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535519"/>
            <a:ext cx="1340739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2677584"/>
            <a:ext cx="1340739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9322649"/>
            <a:ext cx="524637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18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41150" rtl="0" eaLnBrk="1" latinLnBrk="0" hangingPunct="1">
        <a:lnSpc>
          <a:spcPct val="90000"/>
        </a:lnSpc>
        <a:spcBef>
          <a:spcPct val="0"/>
        </a:spcBef>
        <a:buNone/>
        <a:defRPr sz="64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5288" indent="-335288" algn="l" defTabSz="1341150" rtl="0" eaLnBrk="1" latinLnBrk="0" hangingPunct="1">
        <a:lnSpc>
          <a:spcPct val="90000"/>
        </a:lnSpc>
        <a:spcBef>
          <a:spcPts val="1467"/>
        </a:spcBef>
        <a:buFont typeface="Arial" panose="020B0604020202020204" pitchFamily="34" charset="0"/>
        <a:buChar char="•"/>
        <a:defRPr sz="4107" kern="1200">
          <a:solidFill>
            <a:schemeClr val="tx1"/>
          </a:solidFill>
          <a:latin typeface="+mn-lt"/>
          <a:ea typeface="+mn-ea"/>
          <a:cs typeface="+mn-cs"/>
        </a:defRPr>
      </a:lvl1pPr>
      <a:lvl2pPr marL="100586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676438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933" kern="1200">
          <a:solidFill>
            <a:schemeClr val="tx1"/>
          </a:solidFill>
          <a:latin typeface="+mn-lt"/>
          <a:ea typeface="+mn-ea"/>
          <a:cs typeface="+mn-cs"/>
        </a:defRPr>
      </a:lvl3pPr>
      <a:lvl4pPr marL="234701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301758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68816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35873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502931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699890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70575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34115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201172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268230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7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02345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4694027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364602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31166065-FFB8-0849-9E21-6C9ED585D2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Notice fire restrictions in effect</a:t>
            </a:r>
          </a:p>
        </p:txBody>
      </p:sp>
      <p:pic>
        <p:nvPicPr>
          <p:cNvPr id="7" name="Picture 6" descr="Notice: Burn ban in effect due to wildfire danger; red prohibited slash over flame" title="Notice: Burn ban in effect due to wildfire danger; red prohibited slash over flame">
            <a:extLst>
              <a:ext uri="{FF2B5EF4-FFF2-40B4-BE49-F238E27FC236}">
                <a16:creationId xmlns:a16="http://schemas.microsoft.com/office/drawing/2014/main" id="{209F7C99-F4E1-AD41-8D33-E25AE81A4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50" y="438150"/>
            <a:ext cx="14668500" cy="918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952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5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Notice fire restrictions in effect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Notice fire restrictions in effect</dc:title>
  <dc:creator>Microsoft Office User</dc:creator>
  <cp:lastModifiedBy>Microsoft Office User</cp:lastModifiedBy>
  <cp:revision>3</cp:revision>
  <dcterms:created xsi:type="dcterms:W3CDTF">2018-10-12T22:22:25Z</dcterms:created>
  <dcterms:modified xsi:type="dcterms:W3CDTF">2018-10-12T22:27:34Z</dcterms:modified>
</cp:coreProperties>
</file>