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>
        <p:scale>
          <a:sx n="48" d="100"/>
          <a:sy n="48" d="100"/>
        </p:scale>
        <p:origin x="640" y="344"/>
      </p:cViewPr>
      <p:guideLst>
        <p:guide orient="horz" pos="2472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9C6D8-AB2C-8144-AB43-2697BCF7A590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947B-80A1-1C42-86F7-C9941B433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7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Remember to change the phone number, and use a local arson dog picture if you have</a:t>
            </a:r>
            <a:r>
              <a:rPr lang="en-US" baseline="0"/>
              <a:t>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D947B-80A1-1C42-86F7-C9941B4338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1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6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AA00-C753-994A-93C4-393E975DD7DA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 of Dante, an arson dog from North Carolina" title="Photo of Dante, an arson dog from North Carolin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16"/>
          <a:stretch/>
        </p:blipFill>
        <p:spPr>
          <a:xfrm>
            <a:off x="4698709" y="457200"/>
            <a:ext cx="4898571" cy="5718952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D78F7B7-5BE2-7443-9BB8-090DA04466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>
                <a:latin typeface="Arial Black"/>
                <a:cs typeface="Arial Black"/>
              </a:rPr>
              <a:t>He’s got a nose for wildfire arson!</a:t>
            </a:r>
            <a:br>
              <a:rPr lang="en-US" sz="5400" dirty="0">
                <a:latin typeface="Arial Black"/>
                <a:cs typeface="Arial Black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8462" y="808795"/>
            <a:ext cx="457592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200" dirty="0">
                <a:latin typeface="Arial Black"/>
                <a:cs typeface="Arial Black"/>
              </a:rPr>
              <a:t>He’s got a nose for wildfire arson!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4125" y="3016731"/>
            <a:ext cx="4068397" cy="1738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/>
              <a:t>If you see or learn of someone deliberately setting a wildfire, </a:t>
            </a:r>
            <a:r>
              <a:rPr lang="en-US" sz="1800" b="1" dirty="0">
                <a:solidFill>
                  <a:srgbClr val="C00000"/>
                </a:solidFill>
              </a:rPr>
              <a:t>call 1-800-???-???? </a:t>
            </a:r>
            <a:r>
              <a:rPr lang="en-US" sz="1800" b="1" dirty="0"/>
              <a:t>and note the following:</a:t>
            </a:r>
          </a:p>
          <a:p>
            <a:pPr marL="171450" indent="-171450">
              <a:spcBef>
                <a:spcPts val="600"/>
              </a:spcBef>
              <a:buFont typeface="Arial"/>
              <a:buChar char="•"/>
            </a:pPr>
            <a:r>
              <a:rPr lang="en-US" sz="1800" b="1" dirty="0"/>
              <a:t>Vehicle description and license number.</a:t>
            </a:r>
          </a:p>
          <a:p>
            <a:pPr marL="171450" indent="-171450">
              <a:buFont typeface="Arial"/>
              <a:buChar char="•"/>
            </a:pPr>
            <a:r>
              <a:rPr lang="en-US" sz="1800" b="1" dirty="0"/>
              <a:t>Location or GPS coordinates.</a:t>
            </a:r>
          </a:p>
          <a:p>
            <a:pPr marL="171450" indent="-171450">
              <a:buFont typeface="Arial"/>
              <a:buChar char="•"/>
            </a:pPr>
            <a:r>
              <a:rPr lang="en-US" sz="1800" b="1" dirty="0"/>
              <a:t>Description of suspect.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0457" y="4971550"/>
            <a:ext cx="504392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latin typeface="Arial Black"/>
                <a:cs typeface="Arial Black"/>
              </a:rPr>
              <a:t>Help protect your public lands!</a:t>
            </a:r>
          </a:p>
        </p:txBody>
      </p:sp>
      <p:sp>
        <p:nvSpPr>
          <p:cNvPr id="8" name="Rectangle 7" descr="Rectangle box" title="Rectangle box"/>
          <p:cNvSpPr/>
          <p:nvPr/>
        </p:nvSpPr>
        <p:spPr>
          <a:xfrm>
            <a:off x="453280" y="6207204"/>
            <a:ext cx="9144000" cy="1104067"/>
          </a:xfrm>
          <a:prstGeom prst="rect">
            <a:avLst/>
          </a:prstGeom>
          <a:solidFill>
            <a:srgbClr val="800000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D011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6317" y="6326452"/>
            <a:ext cx="70065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1-800-???-????</a:t>
            </a:r>
          </a:p>
        </p:txBody>
      </p:sp>
      <p:sp>
        <p:nvSpPr>
          <p:cNvPr id="4" name="Rectangle 3" descr="Border&#10;" title="Border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5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ctr">
          <a:defRPr sz="4400">
            <a:latin typeface="Arial Black"/>
            <a:cs typeface="Arial Black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79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He’s got a nose for wildfire arson! 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Gwen Hensley</dc:creator>
  <cp:keywords/>
  <dc:description/>
  <cp:lastModifiedBy>Microsoft Office User</cp:lastModifiedBy>
  <cp:revision>18</cp:revision>
  <cp:lastPrinted>2018-06-17T15:47:18Z</cp:lastPrinted>
  <dcterms:created xsi:type="dcterms:W3CDTF">2016-12-04T01:40:17Z</dcterms:created>
  <dcterms:modified xsi:type="dcterms:W3CDTF">2018-10-10T20:01:33Z</dcterms:modified>
  <cp:category/>
</cp:coreProperties>
</file>