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657600" cy="4572000"/>
  <p:notesSz cx="6858000" cy="9144000"/>
  <p:defaultTextStyle>
    <a:defPPr>
      <a:defRPr lang="en-US"/>
    </a:defPPr>
    <a:lvl1pPr marL="0" algn="l" defTabSz="2350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35092" algn="l" defTabSz="2350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70184" algn="l" defTabSz="2350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705277" algn="l" defTabSz="2350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940369" algn="l" defTabSz="2350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75461" algn="l" defTabSz="2350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410553" algn="l" defTabSz="2350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645646" algn="l" defTabSz="2350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880738" algn="l" defTabSz="2350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0">
          <p15:clr>
            <a:srgbClr val="A4A3A4"/>
          </p15:clr>
        </p15:guide>
        <p15:guide id="2" pos="115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1562" autoAdjust="0"/>
  </p:normalViewPr>
  <p:slideViewPr>
    <p:cSldViewPr snapToGrid="0" snapToObjects="1">
      <p:cViewPr varScale="1">
        <p:scale>
          <a:sx n="101" d="100"/>
          <a:sy n="101" d="100"/>
        </p:scale>
        <p:origin x="876" y="90"/>
      </p:cViewPr>
      <p:guideLst>
        <p:guide orient="horz" pos="1440"/>
        <p:guide pos="115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591B5B-53E5-7743-8308-52D56E6871C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3925" y="1143000"/>
            <a:ext cx="2470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7E3BC-8588-5C41-A427-58B476E41F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70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Remember any art you add must be sold black, no color or gray scale.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67E3BC-8588-5C41-A427-58B476E41FE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734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1420285"/>
            <a:ext cx="3108960" cy="98001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8640" y="2590800"/>
            <a:ext cx="256032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350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70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7052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940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754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410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645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880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160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527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" y="97367"/>
            <a:ext cx="411480" cy="208068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" y="97367"/>
            <a:ext cx="1173480" cy="208068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494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685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6" y="2937934"/>
            <a:ext cx="3108960" cy="908050"/>
          </a:xfrm>
        </p:spPr>
        <p:txBody>
          <a:bodyPr anchor="t"/>
          <a:lstStyle>
            <a:lvl1pPr algn="l">
              <a:defRPr sz="2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926" y="1937809"/>
            <a:ext cx="3108960" cy="1000125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3509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70184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70527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94036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7546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410553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645646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88073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31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" y="569385"/>
            <a:ext cx="792480" cy="160866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880" y="569385"/>
            <a:ext cx="792480" cy="1608666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223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83093"/>
            <a:ext cx="3291840" cy="762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1023409"/>
            <a:ext cx="1616075" cy="426508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35092" indent="0">
              <a:buNone/>
              <a:defRPr sz="1000" b="1"/>
            </a:lvl2pPr>
            <a:lvl3pPr marL="470184" indent="0">
              <a:buNone/>
              <a:defRPr sz="900" b="1"/>
            </a:lvl3pPr>
            <a:lvl4pPr marL="705277" indent="0">
              <a:buNone/>
              <a:defRPr sz="800" b="1"/>
            </a:lvl4pPr>
            <a:lvl5pPr marL="940369" indent="0">
              <a:buNone/>
              <a:defRPr sz="800" b="1"/>
            </a:lvl5pPr>
            <a:lvl6pPr marL="1175461" indent="0">
              <a:buNone/>
              <a:defRPr sz="800" b="1"/>
            </a:lvl6pPr>
            <a:lvl7pPr marL="1410553" indent="0">
              <a:buNone/>
              <a:defRPr sz="800" b="1"/>
            </a:lvl7pPr>
            <a:lvl8pPr marL="1645646" indent="0">
              <a:buNone/>
              <a:defRPr sz="800" b="1"/>
            </a:lvl8pPr>
            <a:lvl9pPr marL="1880738" indent="0">
              <a:buNone/>
              <a:defRPr sz="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880" y="1449916"/>
            <a:ext cx="1616075" cy="2634193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8011" y="1023409"/>
            <a:ext cx="1616710" cy="426508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35092" indent="0">
              <a:buNone/>
              <a:defRPr sz="1000" b="1"/>
            </a:lvl2pPr>
            <a:lvl3pPr marL="470184" indent="0">
              <a:buNone/>
              <a:defRPr sz="900" b="1"/>
            </a:lvl3pPr>
            <a:lvl4pPr marL="705277" indent="0">
              <a:buNone/>
              <a:defRPr sz="800" b="1"/>
            </a:lvl4pPr>
            <a:lvl5pPr marL="940369" indent="0">
              <a:buNone/>
              <a:defRPr sz="800" b="1"/>
            </a:lvl5pPr>
            <a:lvl6pPr marL="1175461" indent="0">
              <a:buNone/>
              <a:defRPr sz="800" b="1"/>
            </a:lvl6pPr>
            <a:lvl7pPr marL="1410553" indent="0">
              <a:buNone/>
              <a:defRPr sz="800" b="1"/>
            </a:lvl7pPr>
            <a:lvl8pPr marL="1645646" indent="0">
              <a:buNone/>
              <a:defRPr sz="800" b="1"/>
            </a:lvl8pPr>
            <a:lvl9pPr marL="1880738" indent="0">
              <a:buNone/>
              <a:defRPr sz="8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1" y="1449916"/>
            <a:ext cx="1616710" cy="2634193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82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62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5522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" y="182034"/>
            <a:ext cx="1203326" cy="774700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0020" y="182034"/>
            <a:ext cx="2044700" cy="3902075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" y="956734"/>
            <a:ext cx="1203326" cy="3127375"/>
          </a:xfrm>
        </p:spPr>
        <p:txBody>
          <a:bodyPr/>
          <a:lstStyle>
            <a:lvl1pPr marL="0" indent="0">
              <a:buNone/>
              <a:defRPr sz="700"/>
            </a:lvl1pPr>
            <a:lvl2pPr marL="235092" indent="0">
              <a:buNone/>
              <a:defRPr sz="600"/>
            </a:lvl2pPr>
            <a:lvl3pPr marL="470184" indent="0">
              <a:buNone/>
              <a:defRPr sz="500"/>
            </a:lvl3pPr>
            <a:lvl4pPr marL="705277" indent="0">
              <a:buNone/>
              <a:defRPr sz="500"/>
            </a:lvl4pPr>
            <a:lvl5pPr marL="940369" indent="0">
              <a:buNone/>
              <a:defRPr sz="500"/>
            </a:lvl5pPr>
            <a:lvl6pPr marL="1175461" indent="0">
              <a:buNone/>
              <a:defRPr sz="500"/>
            </a:lvl6pPr>
            <a:lvl7pPr marL="1410553" indent="0">
              <a:buNone/>
              <a:defRPr sz="500"/>
            </a:lvl7pPr>
            <a:lvl8pPr marL="1645646" indent="0">
              <a:buNone/>
              <a:defRPr sz="500"/>
            </a:lvl8pPr>
            <a:lvl9pPr marL="1880738" indent="0">
              <a:buNone/>
              <a:defRPr sz="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995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915" y="3200400"/>
            <a:ext cx="2194560" cy="377825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6915" y="408516"/>
            <a:ext cx="2194560" cy="2743200"/>
          </a:xfrm>
        </p:spPr>
        <p:txBody>
          <a:bodyPr/>
          <a:lstStyle>
            <a:lvl1pPr marL="0" indent="0">
              <a:buNone/>
              <a:defRPr sz="1600"/>
            </a:lvl1pPr>
            <a:lvl2pPr marL="235092" indent="0">
              <a:buNone/>
              <a:defRPr sz="1400"/>
            </a:lvl2pPr>
            <a:lvl3pPr marL="470184" indent="0">
              <a:buNone/>
              <a:defRPr sz="1200"/>
            </a:lvl3pPr>
            <a:lvl4pPr marL="705277" indent="0">
              <a:buNone/>
              <a:defRPr sz="1000"/>
            </a:lvl4pPr>
            <a:lvl5pPr marL="940369" indent="0">
              <a:buNone/>
              <a:defRPr sz="1000"/>
            </a:lvl5pPr>
            <a:lvl6pPr marL="1175461" indent="0">
              <a:buNone/>
              <a:defRPr sz="1000"/>
            </a:lvl6pPr>
            <a:lvl7pPr marL="1410553" indent="0">
              <a:buNone/>
              <a:defRPr sz="1000"/>
            </a:lvl7pPr>
            <a:lvl8pPr marL="1645646" indent="0">
              <a:buNone/>
              <a:defRPr sz="1000"/>
            </a:lvl8pPr>
            <a:lvl9pPr marL="1880738" indent="0">
              <a:buNone/>
              <a:defRPr sz="1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915" y="3578225"/>
            <a:ext cx="2194560" cy="536575"/>
          </a:xfrm>
        </p:spPr>
        <p:txBody>
          <a:bodyPr/>
          <a:lstStyle>
            <a:lvl1pPr marL="0" indent="0">
              <a:buNone/>
              <a:defRPr sz="700"/>
            </a:lvl1pPr>
            <a:lvl2pPr marL="235092" indent="0">
              <a:buNone/>
              <a:defRPr sz="600"/>
            </a:lvl2pPr>
            <a:lvl3pPr marL="470184" indent="0">
              <a:buNone/>
              <a:defRPr sz="500"/>
            </a:lvl3pPr>
            <a:lvl4pPr marL="705277" indent="0">
              <a:buNone/>
              <a:defRPr sz="500"/>
            </a:lvl4pPr>
            <a:lvl5pPr marL="940369" indent="0">
              <a:buNone/>
              <a:defRPr sz="500"/>
            </a:lvl5pPr>
            <a:lvl6pPr marL="1175461" indent="0">
              <a:buNone/>
              <a:defRPr sz="500"/>
            </a:lvl6pPr>
            <a:lvl7pPr marL="1410553" indent="0">
              <a:buNone/>
              <a:defRPr sz="500"/>
            </a:lvl7pPr>
            <a:lvl8pPr marL="1645646" indent="0">
              <a:buNone/>
              <a:defRPr sz="500"/>
            </a:lvl8pPr>
            <a:lvl9pPr marL="1880738" indent="0">
              <a:buNone/>
              <a:defRPr sz="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389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880" y="183093"/>
            <a:ext cx="3291840" cy="762000"/>
          </a:xfrm>
          <a:prstGeom prst="rect">
            <a:avLst/>
          </a:prstGeom>
        </p:spPr>
        <p:txBody>
          <a:bodyPr vert="horz" lIns="47018" tIns="23509" rIns="47018" bIns="23509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" y="1066801"/>
            <a:ext cx="3291840" cy="3017309"/>
          </a:xfrm>
          <a:prstGeom prst="rect">
            <a:avLst/>
          </a:prstGeom>
        </p:spPr>
        <p:txBody>
          <a:bodyPr vert="horz" lIns="47018" tIns="23509" rIns="47018" bIns="2350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880" y="4237568"/>
            <a:ext cx="853440" cy="243416"/>
          </a:xfrm>
          <a:prstGeom prst="rect">
            <a:avLst/>
          </a:prstGeom>
        </p:spPr>
        <p:txBody>
          <a:bodyPr vert="horz" lIns="47018" tIns="23509" rIns="47018" bIns="23509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10CFC-B11B-5C48-9D30-DA7E441A2A25}" type="datetimeFigureOut">
              <a:rPr lang="en-US" smtClean="0"/>
              <a:t>11/15/2018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49680" y="4237568"/>
            <a:ext cx="1158240" cy="243416"/>
          </a:xfrm>
          <a:prstGeom prst="rect">
            <a:avLst/>
          </a:prstGeom>
        </p:spPr>
        <p:txBody>
          <a:bodyPr vert="horz" lIns="47018" tIns="23509" rIns="47018" bIns="23509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21280" y="4237568"/>
            <a:ext cx="853440" cy="243416"/>
          </a:xfrm>
          <a:prstGeom prst="rect">
            <a:avLst/>
          </a:prstGeom>
        </p:spPr>
        <p:txBody>
          <a:bodyPr vert="horz" lIns="47018" tIns="23509" rIns="47018" bIns="23509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43BDAE-C9C8-AC41-B1E1-8AFB3980DE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55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35092" rtl="0" eaLnBrk="1" latinLnBrk="0" hangingPunct="1">
        <a:spcBef>
          <a:spcPct val="0"/>
        </a:spcBef>
        <a:buNone/>
        <a:defRPr sz="2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6319" indent="-176319" algn="l" defTabSz="235092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82025" indent="-146933" algn="l" defTabSz="235092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87731" indent="-117546" algn="l" defTabSz="235092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822823" indent="-117546" algn="l" defTabSz="235092" rtl="0" eaLnBrk="1" latinLnBrk="0" hangingPunct="1">
        <a:spcBef>
          <a:spcPct val="20000"/>
        </a:spcBef>
        <a:buFont typeface="Arial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57915" indent="-117546" algn="l" defTabSz="235092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93007" indent="-117546" algn="l" defTabSz="235092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28100" indent="-117546" algn="l" defTabSz="235092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763192" indent="-117546" algn="l" defTabSz="235092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998284" indent="-117546" algn="l" defTabSz="235092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3509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35092" algn="l" defTabSz="23509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70184" algn="l" defTabSz="23509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705277" algn="l" defTabSz="23509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40369" algn="l" defTabSz="23509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75461" algn="l" defTabSz="23509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10553" algn="l" defTabSz="23509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45646" algn="l" defTabSz="23509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80738" algn="l" defTabSz="235092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 hidden="1">
            <a:extLst>
              <a:ext uri="{FF2B5EF4-FFF2-40B4-BE49-F238E27FC236}">
                <a16:creationId xmlns="" xmlns:a16="http://schemas.microsoft.com/office/drawing/2014/main" id="{BB4011BD-2209-B04A-8924-2B37FD2880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License holder</a:t>
            </a:r>
            <a:br>
              <a:rPr lang="en-US" dirty="0"/>
            </a:br>
            <a:endParaRPr lang="en-US" dirty="0"/>
          </a:p>
        </p:txBody>
      </p:sp>
      <p:pic>
        <p:nvPicPr>
          <p:cNvPr id="2" name="activities" descr="A square divided into four sections containing the following icons:  a figure holding a rifle in grass; a figure with a fishing pole in one hand and a fish in the other hand; a figure of a hider with a backpack; and a figure riding a horse. &#10;" title="Know Before You Go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02" y="156265"/>
            <a:ext cx="1737360" cy="2005584"/>
          </a:xfrm>
          <a:prstGeom prst="rect">
            <a:avLst/>
          </a:prstGeom>
        </p:spPr>
      </p:pic>
      <p:sp>
        <p:nvSpPr>
          <p:cNvPr id="17" name="know"/>
          <p:cNvSpPr txBox="1"/>
          <p:nvPr/>
        </p:nvSpPr>
        <p:spPr>
          <a:xfrm rot="10800000">
            <a:off x="2027412" y="790667"/>
            <a:ext cx="1457915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/>
              <a:t>Know</a:t>
            </a:r>
          </a:p>
          <a:p>
            <a:r>
              <a:rPr lang="en-US" sz="3200" b="1" dirty="0"/>
              <a:t>Before You Go.</a:t>
            </a:r>
          </a:p>
        </p:txBody>
      </p:sp>
      <p:sp>
        <p:nvSpPr>
          <p:cNvPr id="13" name="contsact"/>
          <p:cNvSpPr txBox="1"/>
          <p:nvPr/>
        </p:nvSpPr>
        <p:spPr>
          <a:xfrm rot="10800000">
            <a:off x="2106041" y="214706"/>
            <a:ext cx="1351880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Contact your local land management agency about fire restrictions.</a:t>
            </a:r>
          </a:p>
        </p:txBody>
      </p:sp>
      <p:cxnSp>
        <p:nvCxnSpPr>
          <p:cNvPr id="12" name="Straight Connector 11" descr="fold line" title="fold line"/>
          <p:cNvCxnSpPr/>
          <p:nvPr/>
        </p:nvCxnSpPr>
        <p:spPr>
          <a:xfrm>
            <a:off x="0" y="2308093"/>
            <a:ext cx="3657600" cy="0"/>
          </a:xfrm>
          <a:prstGeom prst="line">
            <a:avLst/>
          </a:prstGeom>
          <a:ln w="6350" cmpd="sng">
            <a:solidFill>
              <a:srgbClr val="DBEEF4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logo" descr="Pacific Northwest Fire Adapted Communities logo" title="PNWFAC Log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76" y="2454338"/>
            <a:ext cx="3217680" cy="476479"/>
          </a:xfrm>
          <a:prstGeom prst="rect">
            <a:avLst/>
          </a:prstGeom>
        </p:spPr>
      </p:pic>
      <p:sp>
        <p:nvSpPr>
          <p:cNvPr id="14" name="web"/>
          <p:cNvSpPr txBox="1"/>
          <p:nvPr/>
        </p:nvSpPr>
        <p:spPr>
          <a:xfrm>
            <a:off x="0" y="2999487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 err="1"/>
              <a:t>www.pnwfac.org</a:t>
            </a:r>
            <a:endParaRPr lang="en-US" sz="1800" b="1" dirty="0"/>
          </a:p>
        </p:txBody>
      </p:sp>
      <p:pic>
        <p:nvPicPr>
          <p:cNvPr id="6" name="check" descr="A large check mark, decorative." title="Check Restriction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87" y="3444381"/>
            <a:ext cx="292608" cy="320040"/>
          </a:xfrm>
          <a:prstGeom prst="rect">
            <a:avLst/>
          </a:prstGeom>
        </p:spPr>
      </p:pic>
      <p:pic>
        <p:nvPicPr>
          <p:cNvPr id="7" name="Picture 6" descr="A large check mark, decorative." title="Check Weather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87" y="4013975"/>
            <a:ext cx="292608" cy="32004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45913" y="3430291"/>
            <a:ext cx="1094241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Check  restrictions and closures. Are campfires allowed? </a:t>
            </a:r>
          </a:p>
          <a:p>
            <a:pPr>
              <a:spcBef>
                <a:spcPts val="600"/>
              </a:spcBef>
            </a:pPr>
            <a:r>
              <a:rPr lang="en-US" sz="1000" b="1" dirty="0"/>
              <a:t>Check weather conditions </a:t>
            </a:r>
          </a:p>
          <a:p>
            <a:r>
              <a:rPr lang="en-US" sz="1000" b="1" dirty="0"/>
              <a:t>and forecast.</a:t>
            </a:r>
          </a:p>
        </p:txBody>
      </p:sp>
      <p:pic>
        <p:nvPicPr>
          <p:cNvPr id="8" name="Picture 7" descr="A large check mark, decorative." title="Remember to Keep Off Dry Gras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616" y="3444381"/>
            <a:ext cx="292608" cy="320040"/>
          </a:xfrm>
          <a:prstGeom prst="rect">
            <a:avLst/>
          </a:prstGeom>
        </p:spPr>
      </p:pic>
      <p:pic>
        <p:nvPicPr>
          <p:cNvPr id="9" name="Picture 8" descr="A large check mark, decorative." title="Tell Others Of Your Rout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616" y="3974107"/>
            <a:ext cx="292608" cy="3200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133447" y="3444652"/>
            <a:ext cx="1351880" cy="10002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00" b="1" dirty="0"/>
              <a:t>Remember to keep vehicles off dry vegetation.</a:t>
            </a:r>
          </a:p>
          <a:p>
            <a:pPr>
              <a:spcBef>
                <a:spcPts val="600"/>
              </a:spcBef>
            </a:pPr>
            <a:r>
              <a:rPr lang="en-US" sz="1000" b="1" dirty="0"/>
              <a:t>Tell others of your route, who you are with and when you will return.</a:t>
            </a:r>
          </a:p>
        </p:txBody>
      </p:sp>
      <p:sp>
        <p:nvSpPr>
          <p:cNvPr id="3" name="Rectangle 2" title="frame, decorative element"/>
          <p:cNvSpPr/>
          <p:nvPr/>
        </p:nvSpPr>
        <p:spPr>
          <a:xfrm>
            <a:off x="0" y="0"/>
            <a:ext cx="3657600" cy="4572000"/>
          </a:xfrm>
          <a:prstGeom prst="rect">
            <a:avLst/>
          </a:prstGeom>
          <a:noFill/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175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74</Words>
  <Application>Microsoft Office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License holder </vt:lpstr>
    </vt:vector>
  </TitlesOfParts>
  <Company>US Forest Service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Gwen Hensley</dc:creator>
  <cp:lastModifiedBy>Shaffer, Deana M -FS</cp:lastModifiedBy>
  <cp:revision>11</cp:revision>
  <cp:lastPrinted>2015-08-28T17:55:04Z</cp:lastPrinted>
  <dcterms:created xsi:type="dcterms:W3CDTF">2015-07-04T22:16:19Z</dcterms:created>
  <dcterms:modified xsi:type="dcterms:W3CDTF">2018-11-15T18:13:15Z</dcterms:modified>
</cp:coreProperties>
</file>