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657600" cy="4800600"/>
  <p:notesSz cx="6858000" cy="9144000"/>
  <p:defaultTextStyle>
    <a:defPPr>
      <a:defRPr lang="en-US"/>
    </a:defPPr>
    <a:lvl1pPr marL="0" algn="l" defTabSz="40599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1pPr>
    <a:lvl2pPr marL="202997" algn="l" defTabSz="40599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2pPr>
    <a:lvl3pPr marL="405994" algn="l" defTabSz="40599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3pPr>
    <a:lvl4pPr marL="608990" algn="l" defTabSz="40599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4pPr>
    <a:lvl5pPr marL="811987" algn="l" defTabSz="40599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5pPr>
    <a:lvl6pPr marL="1014984" algn="l" defTabSz="40599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6pPr>
    <a:lvl7pPr marL="1217981" algn="l" defTabSz="40599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7pPr>
    <a:lvl8pPr marL="1420978" algn="l" defTabSz="40599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8pPr>
    <a:lvl9pPr marL="1623974" algn="l" defTabSz="40599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12" userDrawn="1">
          <p15:clr>
            <a:srgbClr val="A4A3A4"/>
          </p15:clr>
        </p15:guide>
        <p15:guide id="2" pos="11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45"/>
    <p:restoredTop sz="93662"/>
  </p:normalViewPr>
  <p:slideViewPr>
    <p:cSldViewPr snapToGrid="0" snapToObjects="1" showGuides="1">
      <p:cViewPr>
        <p:scale>
          <a:sx n="80" d="100"/>
          <a:sy n="80" d="100"/>
        </p:scale>
        <p:origin x="1224" y="696"/>
      </p:cViewPr>
      <p:guideLst>
        <p:guide orient="horz" pos="1512"/>
        <p:guide pos="11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" y="785654"/>
            <a:ext cx="3108960" cy="1671320"/>
          </a:xfrm>
        </p:spPr>
        <p:txBody>
          <a:bodyPr anchor="b"/>
          <a:lstStyle>
            <a:lvl1pPr algn="ctr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521427"/>
            <a:ext cx="2743200" cy="1159033"/>
          </a:xfrm>
        </p:spPr>
        <p:txBody>
          <a:bodyPr/>
          <a:lstStyle>
            <a:lvl1pPr marL="0" indent="0" algn="ctr">
              <a:buNone/>
              <a:defRPr sz="960"/>
            </a:lvl1pPr>
            <a:lvl2pPr marL="182880" indent="0" algn="ctr">
              <a:buNone/>
              <a:defRPr sz="800"/>
            </a:lvl2pPr>
            <a:lvl3pPr marL="365760" indent="0" algn="ctr">
              <a:buNone/>
              <a:defRPr sz="720"/>
            </a:lvl3pPr>
            <a:lvl4pPr marL="548640" indent="0" algn="ctr">
              <a:buNone/>
              <a:defRPr sz="640"/>
            </a:lvl4pPr>
            <a:lvl5pPr marL="731520" indent="0" algn="ctr">
              <a:buNone/>
              <a:defRPr sz="640"/>
            </a:lvl5pPr>
            <a:lvl6pPr marL="914400" indent="0" algn="ctr">
              <a:buNone/>
              <a:defRPr sz="640"/>
            </a:lvl6pPr>
            <a:lvl7pPr marL="1097280" indent="0" algn="ctr">
              <a:buNone/>
              <a:defRPr sz="640"/>
            </a:lvl7pPr>
            <a:lvl8pPr marL="1280160" indent="0" algn="ctr">
              <a:buNone/>
              <a:defRPr sz="640"/>
            </a:lvl8pPr>
            <a:lvl9pPr marL="1463040" indent="0" algn="ctr">
              <a:buNone/>
              <a:defRPr sz="6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00ECD-2D0B-5B43-B2C4-B8DCFA0D46EB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F10B-A992-504C-A059-2A63CAF7C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377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00ECD-2D0B-5B43-B2C4-B8DCFA0D46EB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F10B-A992-504C-A059-2A63CAF7C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61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" y="255587"/>
            <a:ext cx="788670" cy="40682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" y="255587"/>
            <a:ext cx="2320290" cy="40682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00ECD-2D0B-5B43-B2C4-B8DCFA0D46EB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F10B-A992-504C-A059-2A63CAF7C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796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00ECD-2D0B-5B43-B2C4-B8DCFA0D46EB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F10B-A992-504C-A059-2A63CAF7C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266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" y="1196818"/>
            <a:ext cx="3154680" cy="199691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" y="3212625"/>
            <a:ext cx="3154680" cy="1050131"/>
          </a:xfrm>
        </p:spPr>
        <p:txBody>
          <a:bodyPr/>
          <a:lstStyle>
            <a:lvl1pPr marL="0" indent="0">
              <a:buNone/>
              <a:defRPr sz="960">
                <a:solidFill>
                  <a:schemeClr val="tx1"/>
                </a:solidFill>
              </a:defRPr>
            </a:lvl1pPr>
            <a:lvl2pPr marL="18288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36576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3pPr>
            <a:lvl4pPr marL="54864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4pPr>
            <a:lvl5pPr marL="73152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5pPr>
            <a:lvl6pPr marL="91440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6pPr>
            <a:lvl7pPr marL="109728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7pPr>
            <a:lvl8pPr marL="128016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8pPr>
            <a:lvl9pPr marL="146304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00ECD-2D0B-5B43-B2C4-B8DCFA0D46EB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F10B-A992-504C-A059-2A63CAF7C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502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" y="1277937"/>
            <a:ext cx="1554480" cy="30459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" y="1277937"/>
            <a:ext cx="1554480" cy="30459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00ECD-2D0B-5B43-B2C4-B8DCFA0D46EB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F10B-A992-504C-A059-2A63CAF7C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212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" y="255589"/>
            <a:ext cx="3154680" cy="9278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7" y="1176814"/>
            <a:ext cx="1547336" cy="576738"/>
          </a:xfrm>
        </p:spPr>
        <p:txBody>
          <a:bodyPr anchor="b"/>
          <a:lstStyle>
            <a:lvl1pPr marL="0" indent="0">
              <a:buNone/>
              <a:defRPr sz="960" b="1"/>
            </a:lvl1pPr>
            <a:lvl2pPr marL="182880" indent="0">
              <a:buNone/>
              <a:defRPr sz="800" b="1"/>
            </a:lvl2pPr>
            <a:lvl3pPr marL="365760" indent="0">
              <a:buNone/>
              <a:defRPr sz="720" b="1"/>
            </a:lvl3pPr>
            <a:lvl4pPr marL="548640" indent="0">
              <a:buNone/>
              <a:defRPr sz="640" b="1"/>
            </a:lvl4pPr>
            <a:lvl5pPr marL="731520" indent="0">
              <a:buNone/>
              <a:defRPr sz="640" b="1"/>
            </a:lvl5pPr>
            <a:lvl6pPr marL="914400" indent="0">
              <a:buNone/>
              <a:defRPr sz="640" b="1"/>
            </a:lvl6pPr>
            <a:lvl7pPr marL="1097280" indent="0">
              <a:buNone/>
              <a:defRPr sz="640" b="1"/>
            </a:lvl7pPr>
            <a:lvl8pPr marL="1280160" indent="0">
              <a:buNone/>
              <a:defRPr sz="640" b="1"/>
            </a:lvl8pPr>
            <a:lvl9pPr marL="1463040" indent="0">
              <a:buNone/>
              <a:defRPr sz="6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7" y="1753552"/>
            <a:ext cx="1547336" cy="25792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" y="1176814"/>
            <a:ext cx="1554956" cy="576738"/>
          </a:xfrm>
        </p:spPr>
        <p:txBody>
          <a:bodyPr anchor="b"/>
          <a:lstStyle>
            <a:lvl1pPr marL="0" indent="0">
              <a:buNone/>
              <a:defRPr sz="960" b="1"/>
            </a:lvl1pPr>
            <a:lvl2pPr marL="182880" indent="0">
              <a:buNone/>
              <a:defRPr sz="800" b="1"/>
            </a:lvl2pPr>
            <a:lvl3pPr marL="365760" indent="0">
              <a:buNone/>
              <a:defRPr sz="720" b="1"/>
            </a:lvl3pPr>
            <a:lvl4pPr marL="548640" indent="0">
              <a:buNone/>
              <a:defRPr sz="640" b="1"/>
            </a:lvl4pPr>
            <a:lvl5pPr marL="731520" indent="0">
              <a:buNone/>
              <a:defRPr sz="640" b="1"/>
            </a:lvl5pPr>
            <a:lvl6pPr marL="914400" indent="0">
              <a:buNone/>
              <a:defRPr sz="640" b="1"/>
            </a:lvl6pPr>
            <a:lvl7pPr marL="1097280" indent="0">
              <a:buNone/>
              <a:defRPr sz="640" b="1"/>
            </a:lvl7pPr>
            <a:lvl8pPr marL="1280160" indent="0">
              <a:buNone/>
              <a:defRPr sz="640" b="1"/>
            </a:lvl8pPr>
            <a:lvl9pPr marL="1463040" indent="0">
              <a:buNone/>
              <a:defRPr sz="6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" y="1753552"/>
            <a:ext cx="1554956" cy="25792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00ECD-2D0B-5B43-B2C4-B8DCFA0D46EB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F10B-A992-504C-A059-2A63CAF7C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00ECD-2D0B-5B43-B2C4-B8DCFA0D46EB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F10B-A992-504C-A059-2A63CAF7C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220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00ECD-2D0B-5B43-B2C4-B8DCFA0D46EB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F10B-A992-504C-A059-2A63CAF7C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530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320040"/>
            <a:ext cx="1179671" cy="1120140"/>
          </a:xfrm>
        </p:spPr>
        <p:txBody>
          <a:bodyPr anchor="b"/>
          <a:lstStyle>
            <a:lvl1pPr>
              <a:defRPr sz="12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" y="691198"/>
            <a:ext cx="1851660" cy="3411538"/>
          </a:xfrm>
        </p:spPr>
        <p:txBody>
          <a:bodyPr/>
          <a:lstStyle>
            <a:lvl1pPr>
              <a:defRPr sz="1280"/>
            </a:lvl1pPr>
            <a:lvl2pPr>
              <a:defRPr sz="1120"/>
            </a:lvl2pPr>
            <a:lvl3pPr>
              <a:defRPr sz="96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1440180"/>
            <a:ext cx="1179671" cy="2668112"/>
          </a:xfrm>
        </p:spPr>
        <p:txBody>
          <a:bodyPr/>
          <a:lstStyle>
            <a:lvl1pPr marL="0" indent="0">
              <a:buNone/>
              <a:defRPr sz="640"/>
            </a:lvl1pPr>
            <a:lvl2pPr marL="182880" indent="0">
              <a:buNone/>
              <a:defRPr sz="560"/>
            </a:lvl2pPr>
            <a:lvl3pPr marL="365760" indent="0">
              <a:buNone/>
              <a:defRPr sz="480"/>
            </a:lvl3pPr>
            <a:lvl4pPr marL="548640" indent="0">
              <a:buNone/>
              <a:defRPr sz="400"/>
            </a:lvl4pPr>
            <a:lvl5pPr marL="731520" indent="0">
              <a:buNone/>
              <a:defRPr sz="400"/>
            </a:lvl5pPr>
            <a:lvl6pPr marL="914400" indent="0">
              <a:buNone/>
              <a:defRPr sz="400"/>
            </a:lvl6pPr>
            <a:lvl7pPr marL="1097280" indent="0">
              <a:buNone/>
              <a:defRPr sz="400"/>
            </a:lvl7pPr>
            <a:lvl8pPr marL="1280160" indent="0">
              <a:buNone/>
              <a:defRPr sz="400"/>
            </a:lvl8pPr>
            <a:lvl9pPr marL="1463040" indent="0">
              <a:buNone/>
              <a:defRPr sz="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00ECD-2D0B-5B43-B2C4-B8DCFA0D46EB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F10B-A992-504C-A059-2A63CAF7C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18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320040"/>
            <a:ext cx="1179671" cy="1120140"/>
          </a:xfrm>
        </p:spPr>
        <p:txBody>
          <a:bodyPr anchor="b"/>
          <a:lstStyle>
            <a:lvl1pPr>
              <a:defRPr sz="12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" y="691198"/>
            <a:ext cx="1851660" cy="3411538"/>
          </a:xfrm>
        </p:spPr>
        <p:txBody>
          <a:bodyPr anchor="t"/>
          <a:lstStyle>
            <a:lvl1pPr marL="0" indent="0">
              <a:buNone/>
              <a:defRPr sz="1280"/>
            </a:lvl1pPr>
            <a:lvl2pPr marL="182880" indent="0">
              <a:buNone/>
              <a:defRPr sz="1120"/>
            </a:lvl2pPr>
            <a:lvl3pPr marL="365760" indent="0">
              <a:buNone/>
              <a:defRPr sz="960"/>
            </a:lvl3pPr>
            <a:lvl4pPr marL="548640" indent="0">
              <a:buNone/>
              <a:defRPr sz="800"/>
            </a:lvl4pPr>
            <a:lvl5pPr marL="731520" indent="0">
              <a:buNone/>
              <a:defRPr sz="800"/>
            </a:lvl5pPr>
            <a:lvl6pPr marL="914400" indent="0">
              <a:buNone/>
              <a:defRPr sz="800"/>
            </a:lvl6pPr>
            <a:lvl7pPr marL="1097280" indent="0">
              <a:buNone/>
              <a:defRPr sz="800"/>
            </a:lvl7pPr>
            <a:lvl8pPr marL="1280160" indent="0">
              <a:buNone/>
              <a:defRPr sz="800"/>
            </a:lvl8pPr>
            <a:lvl9pPr marL="1463040" indent="0">
              <a:buNone/>
              <a:defRPr sz="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1440180"/>
            <a:ext cx="1179671" cy="2668112"/>
          </a:xfrm>
        </p:spPr>
        <p:txBody>
          <a:bodyPr/>
          <a:lstStyle>
            <a:lvl1pPr marL="0" indent="0">
              <a:buNone/>
              <a:defRPr sz="640"/>
            </a:lvl1pPr>
            <a:lvl2pPr marL="182880" indent="0">
              <a:buNone/>
              <a:defRPr sz="560"/>
            </a:lvl2pPr>
            <a:lvl3pPr marL="365760" indent="0">
              <a:buNone/>
              <a:defRPr sz="480"/>
            </a:lvl3pPr>
            <a:lvl4pPr marL="548640" indent="0">
              <a:buNone/>
              <a:defRPr sz="400"/>
            </a:lvl4pPr>
            <a:lvl5pPr marL="731520" indent="0">
              <a:buNone/>
              <a:defRPr sz="400"/>
            </a:lvl5pPr>
            <a:lvl6pPr marL="914400" indent="0">
              <a:buNone/>
              <a:defRPr sz="400"/>
            </a:lvl6pPr>
            <a:lvl7pPr marL="1097280" indent="0">
              <a:buNone/>
              <a:defRPr sz="400"/>
            </a:lvl7pPr>
            <a:lvl8pPr marL="1280160" indent="0">
              <a:buNone/>
              <a:defRPr sz="400"/>
            </a:lvl8pPr>
            <a:lvl9pPr marL="1463040" indent="0">
              <a:buNone/>
              <a:defRPr sz="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00ECD-2D0B-5B43-B2C4-B8DCFA0D46EB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F10B-A992-504C-A059-2A63CAF7C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288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" y="255589"/>
            <a:ext cx="3154680" cy="9278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" y="1277937"/>
            <a:ext cx="3154680" cy="30459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" y="4449446"/>
            <a:ext cx="822960" cy="2555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00ECD-2D0B-5B43-B2C4-B8DCFA0D46EB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" y="4449446"/>
            <a:ext cx="1234440" cy="2555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" y="4449446"/>
            <a:ext cx="822960" cy="2555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CF10B-A992-504C-A059-2A63CAF7C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24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65760" rtl="0" eaLnBrk="1" latinLnBrk="0" hangingPunct="1">
        <a:lnSpc>
          <a:spcPct val="90000"/>
        </a:lnSpc>
        <a:spcBef>
          <a:spcPct val="0"/>
        </a:spcBef>
        <a:buNone/>
        <a:defRPr sz="17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36576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12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 hidden="1">
            <a:extLst>
              <a:ext uri="{FF2B5EF4-FFF2-40B4-BE49-F238E27FC236}">
                <a16:creationId xmlns:a16="http://schemas.microsoft.com/office/drawing/2014/main" id="{63C547CA-E43D-FC4A-8FA2-F4C01EBB64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Target</a:t>
            </a:r>
          </a:p>
        </p:txBody>
      </p:sp>
      <p:pic>
        <p:nvPicPr>
          <p:cNvPr id="4" name="target" descr="Target ARson with flame. behind scope symbol" title="Target ARson with flame. behind scope symbol">
            <a:extLst>
              <a:ext uri="{FF2B5EF4-FFF2-40B4-BE49-F238E27FC236}">
                <a16:creationId xmlns:a16="http://schemas.microsoft.com/office/drawing/2014/main" id="{20D2C2C5-55B7-0542-91FC-2A9B79B7E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910529"/>
            <a:ext cx="3141980" cy="1382471"/>
          </a:xfrm>
          <a:prstGeom prst="rect">
            <a:avLst/>
          </a:prstGeom>
        </p:spPr>
      </p:pic>
      <p:sp>
        <p:nvSpPr>
          <p:cNvPr id="9" name="call">
            <a:extLst>
              <a:ext uri="{FF2B5EF4-FFF2-40B4-BE49-F238E27FC236}">
                <a16:creationId xmlns:a16="http://schemas.microsoft.com/office/drawing/2014/main" id="{21319C7F-119F-DB4F-BEFD-BE5055C55919}"/>
              </a:ext>
            </a:extLst>
          </p:cNvPr>
          <p:cNvSpPr txBox="1"/>
          <p:nvPr/>
        </p:nvSpPr>
        <p:spPr>
          <a:xfrm rot="10800000">
            <a:off x="225537" y="229323"/>
            <a:ext cx="320652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latin typeface="Arial Black" panose="020B0604020202020204" pitchFamily="34" charset="0"/>
                <a:cs typeface="Arial Black" panose="020B0604020202020204" pitchFamily="34" charset="0"/>
              </a:rPr>
              <a:t>Call the Arson Hotline at </a:t>
            </a:r>
          </a:p>
          <a:p>
            <a:pPr algn="ctr"/>
            <a:r>
              <a:rPr lang="en-US" sz="2400" b="1" dirty="0">
                <a:latin typeface="Arial Black" panose="020B0604020202020204" pitchFamily="34" charset="0"/>
                <a:cs typeface="Arial Black" panose="020B0604020202020204" pitchFamily="34" charset="0"/>
              </a:rPr>
              <a:t>1-800-27-ARSON</a:t>
            </a:r>
          </a:p>
        </p:txBody>
      </p:sp>
      <p:pic>
        <p:nvPicPr>
          <p:cNvPr id="5" name="phone" descr="Hand holding cell phone" title="Hand holding cell phone">
            <a:extLst>
              <a:ext uri="{FF2B5EF4-FFF2-40B4-BE49-F238E27FC236}">
                <a16:creationId xmlns:a16="http://schemas.microsoft.com/office/drawing/2014/main" id="{F68363EC-8067-134D-ADFF-D339AA82B6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774" y="2641907"/>
            <a:ext cx="1097280" cy="992777"/>
          </a:xfrm>
          <a:prstGeom prst="rect">
            <a:avLst/>
          </a:prstGeom>
        </p:spPr>
      </p:pic>
      <p:sp>
        <p:nvSpPr>
          <p:cNvPr id="7" name="forest">
            <a:extLst>
              <a:ext uri="{FF2B5EF4-FFF2-40B4-BE49-F238E27FC236}">
                <a16:creationId xmlns:a16="http://schemas.microsoft.com/office/drawing/2014/main" id="{1FEA974F-2F15-6A4E-A732-070969144761}"/>
              </a:ext>
            </a:extLst>
          </p:cNvPr>
          <p:cNvSpPr txBox="1"/>
          <p:nvPr/>
        </p:nvSpPr>
        <p:spPr>
          <a:xfrm>
            <a:off x="1414630" y="2681858"/>
            <a:ext cx="1968650" cy="8463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Forest arson damages more than just trees. Arson threatens homes, businesses and lives. If you suspect forest arson, call the Arson Hotline at 1-800-27-ARSON.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A4A8F4-D22B-8D4A-A75D-F9641D6424C9}"/>
              </a:ext>
            </a:extLst>
          </p:cNvPr>
          <p:cNvSpPr txBox="1"/>
          <p:nvPr/>
        </p:nvSpPr>
        <p:spPr>
          <a:xfrm>
            <a:off x="209774" y="3741124"/>
            <a:ext cx="1968650" cy="8463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/>
              <a:t>Note this information</a:t>
            </a: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100" dirty="0"/>
              <a:t>Location of fire</a:t>
            </a: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100" dirty="0"/>
              <a:t>Descriptions of vehicles</a:t>
            </a: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100" dirty="0"/>
              <a:t>License plate numbers</a:t>
            </a: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100" dirty="0"/>
              <a:t>Descriptions of individuals</a:t>
            </a:r>
          </a:p>
        </p:txBody>
      </p:sp>
      <p:pic>
        <p:nvPicPr>
          <p:cNvPr id="6" name="fslogo" descr="Forest Service Shield" title="Forest Service Shield">
            <a:extLst>
              <a:ext uri="{FF2B5EF4-FFF2-40B4-BE49-F238E27FC236}">
                <a16:creationId xmlns:a16="http://schemas.microsoft.com/office/drawing/2014/main" id="{8931605E-486E-D64B-8B5B-5AB7CE6C60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1835" y="3741124"/>
            <a:ext cx="834465" cy="885039"/>
          </a:xfrm>
          <a:prstGeom prst="rect">
            <a:avLst/>
          </a:prstGeom>
        </p:spPr>
      </p:pic>
      <p:sp>
        <p:nvSpPr>
          <p:cNvPr id="16" name="Rectangle 15" descr="Decorative element, frame" title="Decorative element, frame">
            <a:extLst>
              <a:ext uri="{FF2B5EF4-FFF2-40B4-BE49-F238E27FC236}">
                <a16:creationId xmlns:a16="http://schemas.microsoft.com/office/drawing/2014/main" id="{6CCED4E6-79B9-B945-AC38-674131E656D1}"/>
              </a:ext>
            </a:extLst>
          </p:cNvPr>
          <p:cNvSpPr/>
          <p:nvPr/>
        </p:nvSpPr>
        <p:spPr>
          <a:xfrm>
            <a:off x="0" y="0"/>
            <a:ext cx="3657600" cy="480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66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51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Target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</cp:revision>
  <dcterms:created xsi:type="dcterms:W3CDTF">2018-10-19T17:00:23Z</dcterms:created>
  <dcterms:modified xsi:type="dcterms:W3CDTF">2018-10-19T17:14:18Z</dcterms:modified>
</cp:coreProperties>
</file>