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4572000" cy="3657600"/>
  <p:notesSz cx="6858000" cy="9144000"/>
  <p:defaultTextStyle>
    <a:defPPr>
      <a:defRPr lang="en-US"/>
    </a:defPPr>
    <a:lvl1pPr marL="0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1pPr>
    <a:lvl2pPr marL="197510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2pPr>
    <a:lvl3pPr marL="395021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3pPr>
    <a:lvl4pPr marL="592531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4pPr>
    <a:lvl5pPr marL="790042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5pPr>
    <a:lvl6pPr marL="987552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6pPr>
    <a:lvl7pPr marL="1185062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7pPr>
    <a:lvl8pPr marL="1382573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8pPr>
    <a:lvl9pPr marL="1580083" algn="l" defTabSz="395021" rtl="0" eaLnBrk="1" latinLnBrk="0" hangingPunct="1">
      <a:defRPr sz="7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4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/>
    <p:restoredTop sz="93662"/>
  </p:normalViewPr>
  <p:slideViewPr>
    <p:cSldViewPr snapToGrid="0" snapToObjects="1" showGuides="1">
      <p:cViewPr varScale="1">
        <p:scale>
          <a:sx n="92" d="100"/>
          <a:sy n="92" d="100"/>
        </p:scale>
        <p:origin x="72" y="618"/>
      </p:cViewPr>
      <p:guideLst>
        <p:guide orient="horz" pos="1152"/>
        <p:guide pos="14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598593"/>
            <a:ext cx="3886200" cy="1273387"/>
          </a:xfrm>
        </p:spPr>
        <p:txBody>
          <a:bodyPr anchor="b"/>
          <a:lstStyle>
            <a:lvl1pPr algn="ctr"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1921087"/>
            <a:ext cx="3429000" cy="883073"/>
          </a:xfrm>
        </p:spPr>
        <p:txBody>
          <a:bodyPr/>
          <a:lstStyle>
            <a:lvl1pPr marL="0" indent="0" algn="ctr">
              <a:buNone/>
              <a:defRPr sz="1200"/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320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40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8" y="194733"/>
            <a:ext cx="985838" cy="309964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" y="194733"/>
            <a:ext cx="2900363" cy="309964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756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4" y="911861"/>
            <a:ext cx="3943350" cy="152146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4" y="2447714"/>
            <a:ext cx="3943350" cy="800100"/>
          </a:xfrm>
        </p:spPr>
        <p:txBody>
          <a:bodyPr/>
          <a:lstStyle>
            <a:lvl1pPr marL="0" indent="0">
              <a:buNone/>
              <a:defRPr sz="1200">
                <a:solidFill>
                  <a:schemeClr val="tx1"/>
                </a:solidFill>
              </a:defRPr>
            </a:lvl1pPr>
            <a:lvl2pPr marL="22860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2pPr>
            <a:lvl3pPr marL="4572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685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4pPr>
            <a:lvl5pPr marL="9144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5pPr>
            <a:lvl6pPr marL="11430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6pPr>
            <a:lvl7pPr marL="13716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7pPr>
            <a:lvl8pPr marL="16002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8pPr>
            <a:lvl9pPr marL="1828800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7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973666"/>
            <a:ext cx="1943100" cy="2320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" y="973666"/>
            <a:ext cx="1943100" cy="2320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8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194734"/>
            <a:ext cx="3943350" cy="706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1" y="896620"/>
            <a:ext cx="1934170" cy="439420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1" y="1336040"/>
            <a:ext cx="1934170" cy="19651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" y="896620"/>
            <a:ext cx="1943696" cy="439420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" y="1336040"/>
            <a:ext cx="1943696" cy="19651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249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39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03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43840"/>
            <a:ext cx="1474589" cy="85344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" y="526627"/>
            <a:ext cx="2314575" cy="259926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97280"/>
            <a:ext cx="1474589" cy="2032847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460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1" y="243840"/>
            <a:ext cx="1474589" cy="85344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" y="526627"/>
            <a:ext cx="2314575" cy="2599267"/>
          </a:xfrm>
        </p:spPr>
        <p:txBody>
          <a:bodyPr anchor="t"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1" y="1097280"/>
            <a:ext cx="1474589" cy="2032847"/>
          </a:xfr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049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194734"/>
            <a:ext cx="3943350" cy="70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973666"/>
            <a:ext cx="3943350" cy="2320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4325" y="3390054"/>
            <a:ext cx="10287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08D23-C729-054D-A176-40C7C0E96743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4475" y="3390054"/>
            <a:ext cx="154305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28975" y="3390054"/>
            <a:ext cx="1028700" cy="1947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E8EBD-A828-1A4C-96E9-CA5C919F1D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43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 hidden="1">
            <a:extLst>
              <a:ext uri="{FF2B5EF4-FFF2-40B4-BE49-F238E27FC236}">
                <a16:creationId xmlns:a16="http://schemas.microsoft.com/office/drawing/2014/main" xmlns="" id="{C39A1D6E-1C1F-9C4E-90A1-68D84927A0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License holder</a:t>
            </a:r>
            <a:br>
              <a:rPr lang="en-US" dirty="0"/>
            </a:br>
            <a:endParaRPr lang="en-US" dirty="0"/>
          </a:p>
        </p:txBody>
      </p:sp>
      <p:sp>
        <p:nvSpPr>
          <p:cNvPr id="7" name="Rectangle 6" descr="Frame" title="Frame">
            <a:extLst>
              <a:ext uri="{FF2B5EF4-FFF2-40B4-BE49-F238E27FC236}">
                <a16:creationId xmlns:a16="http://schemas.microsoft.com/office/drawing/2014/main" xmlns="" id="{61F4AE96-D5BF-7B45-80B4-CB6C08B07C78}"/>
              </a:ext>
            </a:extLst>
          </p:cNvPr>
          <p:cNvSpPr/>
          <p:nvPr/>
        </p:nvSpPr>
        <p:spPr>
          <a:xfrm>
            <a:off x="0" y="0"/>
            <a:ext cx="4572000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jeep" descr="Icon of a jeep and driver on dry grass with an X next to it." title="Avoid Parking on Dry Grass">
            <a:extLst>
              <a:ext uri="{FF2B5EF4-FFF2-40B4-BE49-F238E27FC236}">
                <a16:creationId xmlns:a16="http://schemas.microsoft.com/office/drawing/2014/main" xmlns="" id="{E609A797-A178-8344-86BD-229CBDB01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82" y="227302"/>
            <a:ext cx="882939" cy="554990"/>
          </a:xfrm>
          <a:prstGeom prst="rect">
            <a:avLst/>
          </a:prstGeom>
        </p:spPr>
      </p:pic>
      <p:sp>
        <p:nvSpPr>
          <p:cNvPr id="21" name="avoid">
            <a:extLst>
              <a:ext uri="{FF2B5EF4-FFF2-40B4-BE49-F238E27FC236}">
                <a16:creationId xmlns:a16="http://schemas.microsoft.com/office/drawing/2014/main" xmlns="" id="{E7930F97-31D2-E840-BEDB-E4BE065131C1}"/>
              </a:ext>
            </a:extLst>
          </p:cNvPr>
          <p:cNvSpPr txBox="1"/>
          <p:nvPr/>
        </p:nvSpPr>
        <p:spPr>
          <a:xfrm>
            <a:off x="1102275" y="192639"/>
            <a:ext cx="110312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Avoid parking on dry grass. </a:t>
            </a:r>
            <a:r>
              <a:rPr lang="en-US" sz="1000" dirty="0"/>
              <a:t>Hot exhaust systems could ignite dry grass.</a:t>
            </a:r>
          </a:p>
        </p:txBody>
      </p:sp>
      <p:sp>
        <p:nvSpPr>
          <p:cNvPr id="22" name="knowammo">
            <a:extLst>
              <a:ext uri="{FF2B5EF4-FFF2-40B4-BE49-F238E27FC236}">
                <a16:creationId xmlns:a16="http://schemas.microsoft.com/office/drawing/2014/main" xmlns="" id="{0CFAA242-DDB7-4A46-90E0-7E41229C2200}"/>
              </a:ext>
            </a:extLst>
          </p:cNvPr>
          <p:cNvSpPr txBox="1"/>
          <p:nvPr/>
        </p:nvSpPr>
        <p:spPr>
          <a:xfrm>
            <a:off x="197491" y="939319"/>
            <a:ext cx="200581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Know your ammo. </a:t>
            </a:r>
            <a:r>
              <a:rPr lang="en-US" sz="1000" dirty="0"/>
              <a:t>Ammunition with steel-core components can spark a wildfire. Exploding targets, </a:t>
            </a:r>
          </a:p>
          <a:p>
            <a:r>
              <a:rPr lang="en-US" sz="1000" dirty="0"/>
              <a:t>tracer rounds and </a:t>
            </a:r>
          </a:p>
          <a:p>
            <a:r>
              <a:rPr lang="en-US" sz="1000" dirty="0"/>
              <a:t>fireworks are prohibited</a:t>
            </a:r>
          </a:p>
          <a:p>
            <a:r>
              <a:rPr lang="en-US" sz="1000" dirty="0"/>
              <a:t>on public lands.</a:t>
            </a:r>
          </a:p>
        </p:txBody>
      </p:sp>
      <p:pic>
        <p:nvPicPr>
          <p:cNvPr id="18" name="ammo" descr="Icon of ammunition, steel core and tracer." title="Know Your Ammo">
            <a:extLst>
              <a:ext uri="{FF2B5EF4-FFF2-40B4-BE49-F238E27FC236}">
                <a16:creationId xmlns:a16="http://schemas.microsoft.com/office/drawing/2014/main" xmlns="" id="{2DB1AB64-054F-B34C-9198-523BCC28D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413" y="1256439"/>
            <a:ext cx="526572" cy="572361"/>
          </a:xfrm>
          <a:prstGeom prst="rect">
            <a:avLst/>
          </a:prstGeom>
        </p:spPr>
      </p:pic>
      <p:pic>
        <p:nvPicPr>
          <p:cNvPr id="19" name="gtarget" descr="Icon of a  circle target." title="Put Targets on Dirt or Gravel">
            <a:extLst>
              <a:ext uri="{FF2B5EF4-FFF2-40B4-BE49-F238E27FC236}">
                <a16:creationId xmlns:a16="http://schemas.microsoft.com/office/drawing/2014/main" xmlns="" id="{33E86CC3-06C7-5441-8A5D-D9B89E52E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54" y="1979359"/>
            <a:ext cx="591122" cy="591122"/>
          </a:xfrm>
          <a:prstGeom prst="rect">
            <a:avLst/>
          </a:prstGeom>
        </p:spPr>
      </p:pic>
      <p:sp>
        <p:nvSpPr>
          <p:cNvPr id="23" name="put">
            <a:extLst>
              <a:ext uri="{FF2B5EF4-FFF2-40B4-BE49-F238E27FC236}">
                <a16:creationId xmlns:a16="http://schemas.microsoft.com/office/drawing/2014/main" xmlns="" id="{B1E88D02-116C-DB49-BE14-BF5AE85F9710}"/>
              </a:ext>
            </a:extLst>
          </p:cNvPr>
          <p:cNvSpPr txBox="1"/>
          <p:nvPr/>
        </p:nvSpPr>
        <p:spPr>
          <a:xfrm>
            <a:off x="794490" y="1971615"/>
            <a:ext cx="137095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Put targets on dirt or gravel. </a:t>
            </a:r>
            <a:r>
              <a:rPr lang="en-US" sz="1000" dirty="0"/>
              <a:t>Avoid shooting into dry grass and rocks that might cause sparks</a:t>
            </a:r>
            <a:r>
              <a:rPr lang="en-US" sz="1000" b="1" dirty="0"/>
              <a:t>.</a:t>
            </a:r>
            <a:endParaRPr lang="en-US" sz="1000" dirty="0"/>
          </a:p>
        </p:txBody>
      </p:sp>
      <p:sp>
        <p:nvSpPr>
          <p:cNvPr id="24" name="office">
            <a:extLst>
              <a:ext uri="{FF2B5EF4-FFF2-40B4-BE49-F238E27FC236}">
                <a16:creationId xmlns:a16="http://schemas.microsoft.com/office/drawing/2014/main" xmlns="" id="{504C12B1-69A6-2F40-8551-9F41CC171DAB}"/>
              </a:ext>
            </a:extLst>
          </p:cNvPr>
          <p:cNvSpPr txBox="1"/>
          <p:nvPr/>
        </p:nvSpPr>
        <p:spPr>
          <a:xfrm>
            <a:off x="168065" y="2858978"/>
            <a:ext cx="137095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Spokane Office</a:t>
            </a:r>
          </a:p>
          <a:p>
            <a:r>
              <a:rPr lang="en-US" sz="1000" b="1" dirty="0"/>
              <a:t>509-536-1200</a:t>
            </a:r>
          </a:p>
          <a:p>
            <a:r>
              <a:rPr lang="en-US" sz="1000" b="1" dirty="0"/>
              <a:t>Wenatchee Office</a:t>
            </a:r>
          </a:p>
          <a:p>
            <a:r>
              <a:rPr lang="en-US" sz="1000" b="1" dirty="0"/>
              <a:t>509-665-2100</a:t>
            </a:r>
          </a:p>
        </p:txBody>
      </p:sp>
      <p:pic>
        <p:nvPicPr>
          <p:cNvPr id="20" name="logo" descr="BLM logo" title="BLM logo">
            <a:extLst>
              <a:ext uri="{FF2B5EF4-FFF2-40B4-BE49-F238E27FC236}">
                <a16:creationId xmlns:a16="http://schemas.microsoft.com/office/drawing/2014/main" xmlns="" id="{544E6BCE-B054-A94A-8296-44902A6B6E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380" y="2758055"/>
            <a:ext cx="894293" cy="785233"/>
          </a:xfrm>
          <a:prstGeom prst="rect">
            <a:avLst/>
          </a:prstGeom>
        </p:spPr>
      </p:pic>
      <p:pic>
        <p:nvPicPr>
          <p:cNvPr id="4" name="know" descr="Text: Know before you go. Icons of a rifle pointing towards a circle target." title="Know Before You Go">
            <a:extLst>
              <a:ext uri="{FF2B5EF4-FFF2-40B4-BE49-F238E27FC236}">
                <a16:creationId xmlns:a16="http://schemas.microsoft.com/office/drawing/2014/main" xmlns="" id="{D0FAC934-8C12-9348-B586-5FEA330649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0808" y="176530"/>
            <a:ext cx="1968472" cy="801970"/>
          </a:xfrm>
          <a:prstGeom prst="rect">
            <a:avLst/>
          </a:prstGeom>
        </p:spPr>
      </p:pic>
      <p:sp>
        <p:nvSpPr>
          <p:cNvPr id="13" name="when">
            <a:extLst>
              <a:ext uri="{FF2B5EF4-FFF2-40B4-BE49-F238E27FC236}">
                <a16:creationId xmlns:a16="http://schemas.microsoft.com/office/drawing/2014/main" xmlns="" id="{8FA60240-D811-BC44-BEC4-155FBC3CAB48}"/>
              </a:ext>
            </a:extLst>
          </p:cNvPr>
          <p:cNvSpPr txBox="1"/>
          <p:nvPr/>
        </p:nvSpPr>
        <p:spPr>
          <a:xfrm>
            <a:off x="2286000" y="1046540"/>
            <a:ext cx="2286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/>
              <a:t>When shooting and</a:t>
            </a:r>
          </a:p>
          <a:p>
            <a:pPr algn="ctr"/>
            <a:r>
              <a:rPr lang="en-US" sz="1400" b="1" dirty="0"/>
              <a:t>hunting on public lands.</a:t>
            </a:r>
          </a:p>
        </p:txBody>
      </p:sp>
      <p:pic>
        <p:nvPicPr>
          <p:cNvPr id="10" name="map" descr="Map icon." title="Get A Map">
            <a:extLst>
              <a:ext uri="{FF2B5EF4-FFF2-40B4-BE49-F238E27FC236}">
                <a16:creationId xmlns:a16="http://schemas.microsoft.com/office/drawing/2014/main" xmlns="" id="{49EA2C8B-BD56-4746-B82C-092D731B9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0808" y="1542244"/>
            <a:ext cx="515978" cy="515978"/>
          </a:xfrm>
          <a:prstGeom prst="rect">
            <a:avLst/>
          </a:prstGeom>
        </p:spPr>
      </p:pic>
      <p:sp>
        <p:nvSpPr>
          <p:cNvPr id="14" name="get">
            <a:extLst>
              <a:ext uri="{FF2B5EF4-FFF2-40B4-BE49-F238E27FC236}">
                <a16:creationId xmlns:a16="http://schemas.microsoft.com/office/drawing/2014/main" xmlns="" id="{88D2042B-FA82-7842-A6F4-9A31F7CDE391}"/>
              </a:ext>
            </a:extLst>
          </p:cNvPr>
          <p:cNvSpPr txBox="1"/>
          <p:nvPr/>
        </p:nvSpPr>
        <p:spPr>
          <a:xfrm>
            <a:off x="3053505" y="1581104"/>
            <a:ext cx="137095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Get a map. </a:t>
            </a:r>
            <a:r>
              <a:rPr lang="en-US" sz="1000" dirty="0"/>
              <a:t>Know where you can shoot and check for any restrictions.</a:t>
            </a:r>
          </a:p>
        </p:txBody>
      </p:sp>
      <p:sp>
        <p:nvSpPr>
          <p:cNvPr id="15" name="check">
            <a:extLst>
              <a:ext uri="{FF2B5EF4-FFF2-40B4-BE49-F238E27FC236}">
                <a16:creationId xmlns:a16="http://schemas.microsoft.com/office/drawing/2014/main" xmlns="" id="{CB064CD0-AD9F-3A42-9AD3-3F99DA5ED982}"/>
              </a:ext>
            </a:extLst>
          </p:cNvPr>
          <p:cNvSpPr txBox="1"/>
          <p:nvPr/>
        </p:nvSpPr>
        <p:spPr>
          <a:xfrm>
            <a:off x="2430808" y="2244995"/>
            <a:ext cx="131823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Check the weather. </a:t>
            </a:r>
            <a:r>
              <a:rPr lang="en-US" sz="1000" dirty="0"/>
              <a:t>Avoid shooting on hot, dry and windy days. </a:t>
            </a:r>
          </a:p>
        </p:txBody>
      </p:sp>
      <p:pic>
        <p:nvPicPr>
          <p:cNvPr id="11" name="weather" descr="Weather icon consisting of circling lines indicating wind, icon of a thermometer, and the sun. " title="Check the Weather">
            <a:extLst>
              <a:ext uri="{FF2B5EF4-FFF2-40B4-BE49-F238E27FC236}">
                <a16:creationId xmlns:a16="http://schemas.microsoft.com/office/drawing/2014/main" xmlns="" id="{C0A20AC0-D4C1-CE47-A801-5A37B2CC50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8981" y="2058222"/>
            <a:ext cx="660299" cy="761883"/>
          </a:xfrm>
          <a:prstGeom prst="rect">
            <a:avLst/>
          </a:prstGeom>
        </p:spPr>
      </p:pic>
      <p:pic>
        <p:nvPicPr>
          <p:cNvPr id="12" name="shovel" descr="Icons of a fire extinguisher, bucket, and a shovel." title="Be Ready to Put Out a Fire">
            <a:extLst>
              <a:ext uri="{FF2B5EF4-FFF2-40B4-BE49-F238E27FC236}">
                <a16:creationId xmlns:a16="http://schemas.microsoft.com/office/drawing/2014/main" xmlns="" id="{CE76FB0B-E973-E645-B2A6-BEC90C76BE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09016" y="2893434"/>
            <a:ext cx="769592" cy="584890"/>
          </a:xfrm>
          <a:prstGeom prst="rect">
            <a:avLst/>
          </a:prstGeom>
        </p:spPr>
      </p:pic>
      <p:sp>
        <p:nvSpPr>
          <p:cNvPr id="16" name="ready">
            <a:extLst>
              <a:ext uri="{FF2B5EF4-FFF2-40B4-BE49-F238E27FC236}">
                <a16:creationId xmlns:a16="http://schemas.microsoft.com/office/drawing/2014/main" xmlns="" id="{3EA27892-BAAB-8944-8B62-364CF81C5B89}"/>
              </a:ext>
            </a:extLst>
          </p:cNvPr>
          <p:cNvSpPr txBox="1"/>
          <p:nvPr/>
        </p:nvSpPr>
        <p:spPr>
          <a:xfrm>
            <a:off x="3227936" y="2851010"/>
            <a:ext cx="120157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b="1" dirty="0"/>
              <a:t>Be ready to put out a fire. </a:t>
            </a:r>
            <a:r>
              <a:rPr lang="en-US" sz="1000" dirty="0"/>
              <a:t>Have a bucket of water, a shovel and a fire extinguisher ready.</a:t>
            </a:r>
          </a:p>
        </p:txBody>
      </p:sp>
      <p:cxnSp>
        <p:nvCxnSpPr>
          <p:cNvPr id="6" name="Straight Connector 5" descr="A fold line for brochure." title="Fold Line">
            <a:extLst>
              <a:ext uri="{FF2B5EF4-FFF2-40B4-BE49-F238E27FC236}">
                <a16:creationId xmlns:a16="http://schemas.microsoft.com/office/drawing/2014/main" xmlns="" id="{48163EB7-6B4E-1945-8AA7-454D42C6C505}"/>
              </a:ext>
            </a:extLst>
          </p:cNvPr>
          <p:cNvCxnSpPr/>
          <p:nvPr/>
        </p:nvCxnSpPr>
        <p:spPr>
          <a:xfrm>
            <a:off x="2286000" y="0"/>
            <a:ext cx="0" cy="3657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278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126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License holder 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License holder </dc:title>
  <dc:subject/>
  <dc:creator>Gwen Hensley</dc:creator>
  <cp:keywords>Shooting and Hunting</cp:keywords>
  <dc:description/>
  <cp:lastModifiedBy>Shaffer, Deana M -FS</cp:lastModifiedBy>
  <cp:revision>9</cp:revision>
  <dcterms:created xsi:type="dcterms:W3CDTF">2018-10-19T16:02:43Z</dcterms:created>
  <dcterms:modified xsi:type="dcterms:W3CDTF">2018-11-15T16:57:24Z</dcterms:modified>
  <cp:category/>
</cp:coreProperties>
</file>