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45" d="100"/>
          <a:sy n="45" d="100"/>
        </p:scale>
        <p:origin x="448" y="4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0A629-32BC-9B42-8DD0-F9372070106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2B208-AB31-3F4A-AB22-1F4E6B7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5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AC01C8FF-131D-8A4C-AB15-454CC721E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912" y="4350620"/>
            <a:ext cx="6606540" cy="1393013"/>
          </a:xfrm>
        </p:spPr>
        <p:txBody>
          <a:bodyPr>
            <a:normAutofit fontScale="90000"/>
          </a:bodyPr>
          <a:lstStyle/>
          <a:p>
            <a:r>
              <a:rPr lang="en-US" dirty="0"/>
              <a:t>Know before you go target</a:t>
            </a:r>
          </a:p>
        </p:txBody>
      </p:sp>
      <p:pic>
        <p:nvPicPr>
          <p:cNvPr id="17" name="know" descr="Know before you go with rifle and target&#10;" title="Know before you go with rifle and target">
            <a:extLst>
              <a:ext uri="{FF2B5EF4-FFF2-40B4-BE49-F238E27FC236}">
                <a16:creationId xmlns:a16="http://schemas.microsoft.com/office/drawing/2014/main" xmlns="" id="{D6115745-7F17-B245-A0C0-C21D3F7AB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263" y="342300"/>
            <a:ext cx="4699000" cy="1168400"/>
          </a:xfrm>
          <a:prstGeom prst="rect">
            <a:avLst/>
          </a:prstGeom>
        </p:spPr>
      </p:pic>
      <p:sp>
        <p:nvSpPr>
          <p:cNvPr id="8" name="when"/>
          <p:cNvSpPr txBox="1"/>
          <p:nvPr/>
        </p:nvSpPr>
        <p:spPr>
          <a:xfrm>
            <a:off x="5399314" y="378850"/>
            <a:ext cx="2027138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b="1" dirty="0"/>
              <a:t>When hunting and shooting on public lands.</a:t>
            </a:r>
          </a:p>
        </p:txBody>
      </p:sp>
      <p:cxnSp>
        <p:nvCxnSpPr>
          <p:cNvPr id="31" name="Straight Connector 30" descr="Horizontal line" title="Horizontal line">
            <a:extLst>
              <a:ext uri="{FF2B5EF4-FFF2-40B4-BE49-F238E27FC236}">
                <a16:creationId xmlns:a16="http://schemas.microsoft.com/office/drawing/2014/main" xmlns="" id="{85A9AFB4-D09A-6C47-9C36-10B5C51EE66F}"/>
              </a:ext>
            </a:extLst>
          </p:cNvPr>
          <p:cNvCxnSpPr/>
          <p:nvPr/>
        </p:nvCxnSpPr>
        <p:spPr>
          <a:xfrm>
            <a:off x="457200" y="1600200"/>
            <a:ext cx="6858000" cy="0"/>
          </a:xfrm>
          <a:prstGeom prst="line">
            <a:avLst/>
          </a:prstGeom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map" descr="Map Icon" title="Map Icon">
            <a:extLst>
              <a:ext uri="{FF2B5EF4-FFF2-40B4-BE49-F238E27FC236}">
                <a16:creationId xmlns:a16="http://schemas.microsoft.com/office/drawing/2014/main" xmlns="" id="{AB720857-2E0E-F340-84E6-F881D8B6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50" y="1734273"/>
            <a:ext cx="1384300" cy="1193800"/>
          </a:xfrm>
          <a:prstGeom prst="rect">
            <a:avLst/>
          </a:prstGeom>
        </p:spPr>
      </p:pic>
      <p:sp>
        <p:nvSpPr>
          <p:cNvPr id="5" name="maptext"/>
          <p:cNvSpPr txBox="1"/>
          <p:nvPr/>
        </p:nvSpPr>
        <p:spPr>
          <a:xfrm>
            <a:off x="1960010" y="2020051"/>
            <a:ext cx="19431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Get a map.</a:t>
            </a:r>
          </a:p>
        </p:txBody>
      </p:sp>
      <p:sp>
        <p:nvSpPr>
          <p:cNvPr id="7" name="maptext2"/>
          <p:cNvSpPr txBox="1"/>
          <p:nvPr/>
        </p:nvSpPr>
        <p:spPr>
          <a:xfrm>
            <a:off x="448950" y="2999439"/>
            <a:ext cx="19431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Know where you can </a:t>
            </a:r>
          </a:p>
          <a:p>
            <a:r>
              <a:rPr lang="en-US" sz="1200" dirty="0"/>
              <a:t>hunt on public lands. </a:t>
            </a:r>
          </a:p>
          <a:p>
            <a:r>
              <a:rPr lang="en-US" sz="1200" dirty="0"/>
              <a:t>Check for any fire </a:t>
            </a:r>
          </a:p>
          <a:p>
            <a:r>
              <a:rPr lang="en-US" sz="1200" dirty="0"/>
              <a:t>restrictions</a:t>
            </a:r>
          </a:p>
          <a:p>
            <a:r>
              <a:rPr lang="en-US" sz="1200" dirty="0"/>
              <a:t>in effect.</a:t>
            </a:r>
          </a:p>
        </p:txBody>
      </p:sp>
      <p:sp>
        <p:nvSpPr>
          <p:cNvPr id="9" name="maketext"/>
          <p:cNvSpPr txBox="1"/>
          <p:nvPr/>
        </p:nvSpPr>
        <p:spPr>
          <a:xfrm>
            <a:off x="4319900" y="1804580"/>
            <a:ext cx="189374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dirty="0"/>
              <a:t>Make sure your</a:t>
            </a:r>
          </a:p>
          <a:p>
            <a:pPr algn="r"/>
            <a:r>
              <a:rPr lang="en-US" sz="2000" b="1" dirty="0"/>
              <a:t>fire is dead out.</a:t>
            </a:r>
          </a:p>
        </p:txBody>
      </p:sp>
      <p:pic>
        <p:nvPicPr>
          <p:cNvPr id="23" name="deadout" descr="Water pouring on fire" title="Water pouring on fire">
            <a:extLst>
              <a:ext uri="{FF2B5EF4-FFF2-40B4-BE49-F238E27FC236}">
                <a16:creationId xmlns:a16="http://schemas.microsoft.com/office/drawing/2014/main" xmlns="" id="{41E88B8D-037B-0E45-8B41-FDAD3AD6D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264" y="1754546"/>
            <a:ext cx="1005399" cy="1093786"/>
          </a:xfrm>
          <a:prstGeom prst="rect">
            <a:avLst/>
          </a:prstGeom>
        </p:spPr>
      </p:pic>
      <p:sp>
        <p:nvSpPr>
          <p:cNvPr id="10" name="deadtext"/>
          <p:cNvSpPr txBox="1"/>
          <p:nvPr/>
        </p:nvSpPr>
        <p:spPr>
          <a:xfrm>
            <a:off x="5918947" y="2894509"/>
            <a:ext cx="159715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Drown, stir and drown</a:t>
            </a:r>
          </a:p>
          <a:p>
            <a:r>
              <a:rPr lang="en-US" sz="1200" dirty="0"/>
              <a:t>     again, then check for</a:t>
            </a:r>
          </a:p>
          <a:p>
            <a:r>
              <a:rPr lang="en-US" sz="1200" dirty="0"/>
              <a:t>          warmth. If it’s too</a:t>
            </a:r>
          </a:p>
          <a:p>
            <a:r>
              <a:rPr lang="en-US" sz="1200" dirty="0"/>
              <a:t>            hot to touch, it’s</a:t>
            </a:r>
          </a:p>
          <a:p>
            <a:r>
              <a:rPr lang="en-US" sz="1200" dirty="0"/>
              <a:t>                 too hot to </a:t>
            </a:r>
          </a:p>
          <a:p>
            <a:r>
              <a:rPr lang="en-US" sz="1200" dirty="0"/>
              <a:t>                    leave.</a:t>
            </a:r>
          </a:p>
        </p:txBody>
      </p:sp>
      <p:pic>
        <p:nvPicPr>
          <p:cNvPr id="19" name="target" descr="Target" title="Target">
            <a:extLst>
              <a:ext uri="{FF2B5EF4-FFF2-40B4-BE49-F238E27FC236}">
                <a16:creationId xmlns:a16="http://schemas.microsoft.com/office/drawing/2014/main" xmlns="" id="{74E64D72-DE7B-D14C-BBFE-DEFF498DA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650" y="2425700"/>
            <a:ext cx="6007100" cy="6007100"/>
          </a:xfrm>
          <a:prstGeom prst="rect">
            <a:avLst/>
          </a:prstGeom>
        </p:spPr>
      </p:pic>
      <p:pic>
        <p:nvPicPr>
          <p:cNvPr id="25" name="weather" descr="weather icons: temperature, sun, wind" title="weather icons: temperature, sun, wind">
            <a:extLst>
              <a:ext uri="{FF2B5EF4-FFF2-40B4-BE49-F238E27FC236}">
                <a16:creationId xmlns:a16="http://schemas.microsoft.com/office/drawing/2014/main" xmlns="" id="{FECDB2E8-2738-B84F-9B2E-89498C7113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950" y="7153219"/>
            <a:ext cx="1460500" cy="1079500"/>
          </a:xfrm>
          <a:prstGeom prst="rect">
            <a:avLst/>
          </a:prstGeom>
        </p:spPr>
      </p:pic>
      <p:sp>
        <p:nvSpPr>
          <p:cNvPr id="11" name="check"/>
          <p:cNvSpPr txBox="1"/>
          <p:nvPr/>
        </p:nvSpPr>
        <p:spPr>
          <a:xfrm>
            <a:off x="448950" y="8297238"/>
            <a:ext cx="24280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Check the weather.</a:t>
            </a:r>
          </a:p>
        </p:txBody>
      </p:sp>
      <p:sp>
        <p:nvSpPr>
          <p:cNvPr id="12" name="cgheck1"/>
          <p:cNvSpPr txBox="1"/>
          <p:nvPr/>
        </p:nvSpPr>
        <p:spPr>
          <a:xfrm>
            <a:off x="448951" y="8709873"/>
            <a:ext cx="19431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Avoid fires on hot, dry and windy days. Watch for fire danger ratings and red flag warnings. Consider an indoor range on hot days.</a:t>
            </a:r>
          </a:p>
        </p:txBody>
      </p:sp>
      <p:cxnSp>
        <p:nvCxnSpPr>
          <p:cNvPr id="35" name="Straight Connector 34" descr="Red line, decorative element" title="Red line, decorative element">
            <a:extLst>
              <a:ext uri="{FF2B5EF4-FFF2-40B4-BE49-F238E27FC236}">
                <a16:creationId xmlns:a16="http://schemas.microsoft.com/office/drawing/2014/main" xmlns="" id="{233148FC-DD73-5441-902C-CF5F8FC3EC3B}"/>
              </a:ext>
            </a:extLst>
          </p:cNvPr>
          <p:cNvCxnSpPr/>
          <p:nvPr/>
        </p:nvCxnSpPr>
        <p:spPr>
          <a:xfrm>
            <a:off x="2695846" y="8369099"/>
            <a:ext cx="0" cy="126969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thxart" descr="Thank you" title="Thank You">
            <a:extLst>
              <a:ext uri="{FF2B5EF4-FFF2-40B4-BE49-F238E27FC236}">
                <a16:creationId xmlns:a16="http://schemas.microsoft.com/office/drawing/2014/main" xmlns="" id="{CBC3C74E-039F-2E4D-94AE-02022ADA2A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4650" y="9052688"/>
            <a:ext cx="952500" cy="635000"/>
          </a:xfrm>
          <a:prstGeom prst="rect">
            <a:avLst/>
          </a:prstGeom>
        </p:spPr>
      </p:pic>
      <p:sp>
        <p:nvSpPr>
          <p:cNvPr id="15" name="thx1"/>
          <p:cNvSpPr txBox="1"/>
          <p:nvPr/>
        </p:nvSpPr>
        <p:spPr>
          <a:xfrm>
            <a:off x="2888823" y="8615130"/>
            <a:ext cx="20643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Place target away from dry grass. Do not use target on trees.</a:t>
            </a:r>
          </a:p>
        </p:txBody>
      </p:sp>
      <p:sp>
        <p:nvSpPr>
          <p:cNvPr id="16" name="thx2"/>
          <p:cNvSpPr txBox="1"/>
          <p:nvPr/>
        </p:nvSpPr>
        <p:spPr>
          <a:xfrm>
            <a:off x="4008851" y="9095094"/>
            <a:ext cx="10200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For your help in</a:t>
            </a:r>
          </a:p>
          <a:p>
            <a:r>
              <a:rPr lang="en-US" sz="1200" dirty="0"/>
              <a:t>preventing wildfires.</a:t>
            </a:r>
          </a:p>
        </p:txBody>
      </p:sp>
      <p:cxnSp>
        <p:nvCxnSpPr>
          <p:cNvPr id="36" name="Straight Connector 35" descr="Red line, decorative element" title="Red line, decorative element">
            <a:extLst>
              <a:ext uri="{FF2B5EF4-FFF2-40B4-BE49-F238E27FC236}">
                <a16:creationId xmlns:a16="http://schemas.microsoft.com/office/drawing/2014/main" xmlns="" id="{2823E2BF-AF00-344F-9266-C914898EE305}"/>
              </a:ext>
            </a:extLst>
          </p:cNvPr>
          <p:cNvCxnSpPr/>
          <p:nvPr/>
        </p:nvCxnSpPr>
        <p:spPr>
          <a:xfrm>
            <a:off x="5134263" y="8369099"/>
            <a:ext cx="0" cy="126969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911"/>
          <p:cNvSpPr txBox="1"/>
          <p:nvPr/>
        </p:nvSpPr>
        <p:spPr>
          <a:xfrm>
            <a:off x="5638384" y="7863424"/>
            <a:ext cx="167681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dirty="0"/>
              <a:t>Call 911 to</a:t>
            </a:r>
          </a:p>
          <a:p>
            <a:pPr algn="r"/>
            <a:r>
              <a:rPr lang="en-US" sz="2000" b="1" dirty="0"/>
              <a:t>report a fire.</a:t>
            </a:r>
          </a:p>
        </p:txBody>
      </p:sp>
      <p:sp>
        <p:nvSpPr>
          <p:cNvPr id="14" name="call"/>
          <p:cNvSpPr txBox="1"/>
          <p:nvPr/>
        </p:nvSpPr>
        <p:spPr>
          <a:xfrm>
            <a:off x="5253621" y="8683356"/>
            <a:ext cx="102008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Report location,</a:t>
            </a:r>
          </a:p>
          <a:p>
            <a:r>
              <a:rPr lang="en-US" sz="1200" dirty="0"/>
              <a:t>what is in danger, and stay on the phone. </a:t>
            </a:r>
          </a:p>
        </p:txBody>
      </p:sp>
      <p:pic>
        <p:nvPicPr>
          <p:cNvPr id="33" name="911pict" descr="Hand holding phone dialing 911" title="Hand holding phone dialing 911">
            <a:extLst>
              <a:ext uri="{FF2B5EF4-FFF2-40B4-BE49-F238E27FC236}">
                <a16:creationId xmlns:a16="http://schemas.microsoft.com/office/drawing/2014/main" xmlns="" id="{18A8D367-2E9A-8641-BF34-82D5FB203C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1376" y="8541630"/>
            <a:ext cx="1040823" cy="117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97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146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Know before you go target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befire you go target</dc:title>
  <dc:subject/>
  <dc:creator>Gwen Hensley</dc:creator>
  <cp:keywords>Target Shooting</cp:keywords>
  <dc:description/>
  <cp:lastModifiedBy>Hensley, Gwen -FS</cp:lastModifiedBy>
  <cp:revision>11</cp:revision>
  <dcterms:created xsi:type="dcterms:W3CDTF">2018-05-11T18:25:29Z</dcterms:created>
  <dcterms:modified xsi:type="dcterms:W3CDTF">2018-10-12T19:25:41Z</dcterms:modified>
  <cp:category/>
</cp:coreProperties>
</file>