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4800600" cy="3657600"/>
  <p:notesSz cx="6858000" cy="9144000"/>
  <p:defaultTextStyle>
    <a:defPPr>
      <a:defRPr lang="en-US"/>
    </a:defPPr>
    <a:lvl1pPr marL="0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1pPr>
    <a:lvl2pPr marL="202997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2pPr>
    <a:lvl3pPr marL="405994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3pPr>
    <a:lvl4pPr marL="608990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4pPr>
    <a:lvl5pPr marL="811987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5pPr>
    <a:lvl6pPr marL="1014984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6pPr>
    <a:lvl7pPr marL="1217981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7pPr>
    <a:lvl8pPr marL="1420978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8pPr>
    <a:lvl9pPr marL="1623974" algn="l" defTabSz="405994" rtl="0" eaLnBrk="1" latinLnBrk="0" hangingPunct="1">
      <a:defRPr sz="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5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45"/>
    <p:restoredTop sz="93677"/>
  </p:normalViewPr>
  <p:slideViewPr>
    <p:cSldViewPr snapToGrid="0" snapToObjects="1" showGuides="1">
      <p:cViewPr varScale="1">
        <p:scale>
          <a:sx n="113" d="100"/>
          <a:sy n="113" d="100"/>
        </p:scale>
        <p:origin x="368" y="60"/>
      </p:cViewPr>
      <p:guideLst>
        <p:guide orient="horz" pos="1152"/>
        <p:guide pos="15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45" y="598593"/>
            <a:ext cx="4080510" cy="1273387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0075" y="1921087"/>
            <a:ext cx="3600450" cy="883073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6D1B-4C01-5E4D-AD4E-9C366AD8432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D5D5-586C-9D4A-9D07-264E7C57A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34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6D1B-4C01-5E4D-AD4E-9C366AD8432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D5D5-586C-9D4A-9D07-264E7C57A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35430" y="194733"/>
            <a:ext cx="1035129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041" y="194733"/>
            <a:ext cx="3045381" cy="30996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6D1B-4C01-5E4D-AD4E-9C366AD8432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D5D5-586C-9D4A-9D07-264E7C57A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54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6D1B-4C01-5E4D-AD4E-9C366AD8432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D5D5-586C-9D4A-9D07-264E7C57A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29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41" y="911861"/>
            <a:ext cx="4140518" cy="1521460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541" y="2447714"/>
            <a:ext cx="4140518" cy="800100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/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6D1B-4C01-5E4D-AD4E-9C366AD8432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D5D5-586C-9D4A-9D07-264E7C57A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170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041" y="973666"/>
            <a:ext cx="2040255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30304" y="973666"/>
            <a:ext cx="2040255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6D1B-4C01-5E4D-AD4E-9C366AD8432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D5D5-586C-9D4A-9D07-264E7C57A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896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666" y="194734"/>
            <a:ext cx="4140518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0667" y="896620"/>
            <a:ext cx="2030879" cy="439420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0667" y="1336040"/>
            <a:ext cx="2030879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30304" y="896620"/>
            <a:ext cx="2040880" cy="439420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30304" y="1336040"/>
            <a:ext cx="2040880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6D1B-4C01-5E4D-AD4E-9C366AD8432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D5D5-586C-9D4A-9D07-264E7C57A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504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6D1B-4C01-5E4D-AD4E-9C366AD8432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D5D5-586C-9D4A-9D07-264E7C57A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03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6D1B-4C01-5E4D-AD4E-9C366AD8432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D5D5-586C-9D4A-9D07-264E7C57A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9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667" y="243840"/>
            <a:ext cx="1548318" cy="853440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0880" y="526627"/>
            <a:ext cx="2430304" cy="2599267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0667" y="1097280"/>
            <a:ext cx="1548318" cy="2032847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6D1B-4C01-5E4D-AD4E-9C366AD8432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D5D5-586C-9D4A-9D07-264E7C57A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8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667" y="243840"/>
            <a:ext cx="1548318" cy="853440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40880" y="526627"/>
            <a:ext cx="2430304" cy="2599267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0667" y="1097280"/>
            <a:ext cx="1548318" cy="2032847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6D1B-4C01-5E4D-AD4E-9C366AD8432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0D5D5-586C-9D4A-9D07-264E7C57A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464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0041" y="194734"/>
            <a:ext cx="4140518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0041" y="973666"/>
            <a:ext cx="4140518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0041" y="3390054"/>
            <a:ext cx="1080135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86D1B-4C01-5E4D-AD4E-9C366AD8432E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0199" y="3390054"/>
            <a:ext cx="1620203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90424" y="3390054"/>
            <a:ext cx="1080135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0D5D5-586C-9D4A-9D07-264E7C57A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8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xmlns="" id="{AA3CD782-DE1F-A241-B348-8BC936E7A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965" y="3214218"/>
            <a:ext cx="4080510" cy="384703"/>
          </a:xfrm>
        </p:spPr>
        <p:txBody>
          <a:bodyPr>
            <a:normAutofit fontScale="90000"/>
          </a:bodyPr>
          <a:lstStyle/>
          <a:p>
            <a:r>
              <a:rPr lang="en-US" dirty="0"/>
              <a:t>Hunting license holder</a:t>
            </a:r>
          </a:p>
        </p:txBody>
      </p:sp>
      <p:pic>
        <p:nvPicPr>
          <p:cNvPr id="5" name="know" descr="Know before you go with rifle and target" title="Know before you go with rifle and target">
            <a:extLst>
              <a:ext uri="{FF2B5EF4-FFF2-40B4-BE49-F238E27FC236}">
                <a16:creationId xmlns:a16="http://schemas.microsoft.com/office/drawing/2014/main" xmlns="" id="{3E1A10C3-2F8C-C443-A038-9FE03C29C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222" y="395766"/>
            <a:ext cx="1993900" cy="9271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559B94C-3115-574F-A699-E26E4E76A7ED}"/>
              </a:ext>
            </a:extLst>
          </p:cNvPr>
          <p:cNvSpPr txBox="1"/>
          <p:nvPr/>
        </p:nvSpPr>
        <p:spPr>
          <a:xfrm>
            <a:off x="2400300" y="1619305"/>
            <a:ext cx="24002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Protect Your Forest!</a:t>
            </a:r>
          </a:p>
          <a:p>
            <a:pPr algn="ctr"/>
            <a:r>
              <a:rPr lang="en-US" sz="1400" dirty="0"/>
              <a:t>Prevent wildfires when shooting and </a:t>
            </a:r>
            <a:r>
              <a:rPr lang="en-US" sz="1400" dirty="0" smtClean="0"/>
              <a:t>hunting on</a:t>
            </a:r>
            <a:endParaRPr lang="en-US" sz="1400" dirty="0"/>
          </a:p>
          <a:p>
            <a:pPr algn="ctr"/>
            <a:r>
              <a:rPr lang="en-US" sz="1400" dirty="0"/>
              <a:t>your public lands.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C06F7D9-403A-E14B-82E6-3D1CC6D54C45}"/>
              </a:ext>
            </a:extLst>
          </p:cNvPr>
          <p:cNvSpPr txBox="1"/>
          <p:nvPr/>
        </p:nvSpPr>
        <p:spPr>
          <a:xfrm>
            <a:off x="2400300" y="2942157"/>
            <a:ext cx="240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Agency logo here</a:t>
            </a:r>
            <a:endParaRPr lang="en-US" sz="1400" dirty="0"/>
          </a:p>
        </p:txBody>
      </p:sp>
      <p:pic>
        <p:nvPicPr>
          <p:cNvPr id="7" name="Picture 6" descr="Ammunition" title="Ammunition">
            <a:extLst>
              <a:ext uri="{FF2B5EF4-FFF2-40B4-BE49-F238E27FC236}">
                <a16:creationId xmlns:a16="http://schemas.microsoft.com/office/drawing/2014/main" xmlns="" id="{40447330-2733-F948-8D94-430858010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65" y="216746"/>
            <a:ext cx="444500" cy="9144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3C2E24C-88D8-C941-9D84-4C5A2C063D46}"/>
              </a:ext>
            </a:extLst>
          </p:cNvPr>
          <p:cNvSpPr txBox="1"/>
          <p:nvPr/>
        </p:nvSpPr>
        <p:spPr>
          <a:xfrm>
            <a:off x="732472" y="268924"/>
            <a:ext cx="1418720" cy="9105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/>
              <a:t>Know your ammo. </a:t>
            </a:r>
          </a:p>
          <a:p>
            <a:pPr>
              <a:lnSpc>
                <a:spcPts val="1300"/>
              </a:lnSpc>
              <a:spcBef>
                <a:spcPts val="600"/>
              </a:spcBef>
            </a:pPr>
            <a:r>
              <a:rPr lang="en-US" sz="1200" dirty="0"/>
              <a:t>Avoid jacketed bullets and high velocity ammunition when fire danger is high.</a:t>
            </a:r>
          </a:p>
        </p:txBody>
      </p:sp>
      <p:pic>
        <p:nvPicPr>
          <p:cNvPr id="9" name="Picture 8" descr="Bullet 1" title="Bullet 1">
            <a:extLst>
              <a:ext uri="{FF2B5EF4-FFF2-40B4-BE49-F238E27FC236}">
                <a16:creationId xmlns:a16="http://schemas.microsoft.com/office/drawing/2014/main" xmlns="" id="{CE463D55-77BF-764C-AA84-FC366377C7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965" y="1396542"/>
            <a:ext cx="279400" cy="266700"/>
          </a:xfrm>
          <a:prstGeom prst="rect">
            <a:avLst/>
          </a:prstGeom>
        </p:spPr>
      </p:pic>
      <p:pic>
        <p:nvPicPr>
          <p:cNvPr id="12" name="Picture 11" descr="Bullet 1" title="Bullet 1">
            <a:extLst>
              <a:ext uri="{FF2B5EF4-FFF2-40B4-BE49-F238E27FC236}">
                <a16:creationId xmlns:a16="http://schemas.microsoft.com/office/drawing/2014/main" xmlns="" id="{111989BD-2287-6847-8A0B-3C60ACD9E7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965" y="1993719"/>
            <a:ext cx="279400" cy="266700"/>
          </a:xfrm>
          <a:prstGeom prst="rect">
            <a:avLst/>
          </a:prstGeom>
        </p:spPr>
      </p:pic>
      <p:pic>
        <p:nvPicPr>
          <p:cNvPr id="13" name="Picture 12" descr="Bullet 1" title="Bullet 1">
            <a:extLst>
              <a:ext uri="{FF2B5EF4-FFF2-40B4-BE49-F238E27FC236}">
                <a16:creationId xmlns:a16="http://schemas.microsoft.com/office/drawing/2014/main" xmlns="" id="{F0D9723E-4E7B-8C44-B605-338F644847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965" y="2492349"/>
            <a:ext cx="279400" cy="266700"/>
          </a:xfrm>
          <a:prstGeom prst="rect">
            <a:avLst/>
          </a:prstGeom>
        </p:spPr>
      </p:pic>
      <p:pic>
        <p:nvPicPr>
          <p:cNvPr id="14" name="Picture 13" descr="Bullet 1" title="Bullet 1">
            <a:extLst>
              <a:ext uri="{FF2B5EF4-FFF2-40B4-BE49-F238E27FC236}">
                <a16:creationId xmlns:a16="http://schemas.microsoft.com/office/drawing/2014/main" xmlns="" id="{D68CCE63-9632-8949-B8B4-F65C1A126B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965" y="2891132"/>
            <a:ext cx="279400" cy="2667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D585345F-2715-3648-A02E-75BE7483A85F}"/>
              </a:ext>
            </a:extLst>
          </p:cNvPr>
          <p:cNvSpPr txBox="1"/>
          <p:nvPr/>
        </p:nvSpPr>
        <p:spPr>
          <a:xfrm>
            <a:off x="570042" y="1393198"/>
            <a:ext cx="1743580" cy="20133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300"/>
              </a:lnSpc>
              <a:spcBef>
                <a:spcPts val="900"/>
              </a:spcBef>
            </a:pPr>
            <a:r>
              <a:rPr lang="en-US" sz="1200" dirty="0"/>
              <a:t>Get a map. Know where you can shoot and check </a:t>
            </a:r>
          </a:p>
          <a:p>
            <a:pPr>
              <a:lnSpc>
                <a:spcPts val="1300"/>
              </a:lnSpc>
            </a:pPr>
            <a:r>
              <a:rPr lang="en-US" sz="1200" dirty="0"/>
              <a:t>for any restrictions.</a:t>
            </a:r>
          </a:p>
          <a:p>
            <a:pPr>
              <a:lnSpc>
                <a:spcPts val="1300"/>
              </a:lnSpc>
              <a:spcBef>
                <a:spcPts val="900"/>
              </a:spcBef>
            </a:pPr>
            <a:r>
              <a:rPr lang="en-US" sz="1200" dirty="0"/>
              <a:t>Check the weather. Know the fire danger rating.</a:t>
            </a:r>
          </a:p>
          <a:p>
            <a:pPr>
              <a:lnSpc>
                <a:spcPts val="1300"/>
              </a:lnSpc>
              <a:spcBef>
                <a:spcPts val="900"/>
              </a:spcBef>
            </a:pPr>
            <a:r>
              <a:rPr lang="en-US" sz="1200" dirty="0"/>
              <a:t>Put targets on dirt or gravel. Avoid dry grass and rocks.</a:t>
            </a:r>
          </a:p>
          <a:p>
            <a:pPr>
              <a:lnSpc>
                <a:spcPts val="1300"/>
              </a:lnSpc>
              <a:spcBef>
                <a:spcPts val="900"/>
              </a:spcBef>
            </a:pPr>
            <a:r>
              <a:rPr lang="en-US" sz="1200" dirty="0"/>
              <a:t>Be ready to put out a fire. Have water, a shovel and a fire extinguisher.</a:t>
            </a:r>
          </a:p>
        </p:txBody>
      </p:sp>
    </p:spTree>
    <p:extLst>
      <p:ext uri="{BB962C8B-B14F-4D97-AF65-F5344CB8AC3E}">
        <p14:creationId xmlns:p14="http://schemas.microsoft.com/office/powerpoint/2010/main" val="3762036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xmlns="" id="{AA3CD782-DE1F-A241-B348-8BC936E7A1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Hunting license holder  H</a:t>
            </a:r>
          </a:p>
        </p:txBody>
      </p:sp>
      <p:pic>
        <p:nvPicPr>
          <p:cNvPr id="5" name="know" descr="Know before you go with rifle and target" title="Know before you go with rifle and target">
            <a:extLst>
              <a:ext uri="{FF2B5EF4-FFF2-40B4-BE49-F238E27FC236}">
                <a16:creationId xmlns:a16="http://schemas.microsoft.com/office/drawing/2014/main" xmlns="" id="{3E1A10C3-2F8C-C443-A038-9FE03C29C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040009" y="1787988"/>
            <a:ext cx="2255952" cy="104894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559B94C-3115-574F-A699-E26E4E76A7ED}"/>
              </a:ext>
            </a:extLst>
          </p:cNvPr>
          <p:cNvSpPr txBox="1"/>
          <p:nvPr/>
        </p:nvSpPr>
        <p:spPr>
          <a:xfrm rot="16200000">
            <a:off x="3017466" y="1982671"/>
            <a:ext cx="24002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Prevent wildfires when shooting and </a:t>
            </a:r>
            <a:r>
              <a:rPr lang="en-US" sz="1400" dirty="0" smtClean="0"/>
              <a:t>hunting on</a:t>
            </a:r>
            <a:endParaRPr lang="en-US" sz="1400" dirty="0"/>
          </a:p>
          <a:p>
            <a:pPr algn="ctr"/>
            <a:r>
              <a:rPr lang="en-US" sz="1400" dirty="0"/>
              <a:t>your public lands.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C06F7D9-403A-E14B-82E6-3D1CC6D54C45}"/>
              </a:ext>
            </a:extLst>
          </p:cNvPr>
          <p:cNvSpPr txBox="1"/>
          <p:nvPr/>
        </p:nvSpPr>
        <p:spPr>
          <a:xfrm rot="16200000">
            <a:off x="3742333" y="194198"/>
            <a:ext cx="950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Agency logo here</a:t>
            </a:r>
            <a:endParaRPr lang="en-US" sz="1400" dirty="0"/>
          </a:p>
        </p:txBody>
      </p:sp>
      <p:pic>
        <p:nvPicPr>
          <p:cNvPr id="7" name="Picture 6" descr="Ammunition" title="Ammunition">
            <a:extLst>
              <a:ext uri="{FF2B5EF4-FFF2-40B4-BE49-F238E27FC236}">
                <a16:creationId xmlns:a16="http://schemas.microsoft.com/office/drawing/2014/main" xmlns="" id="{40447330-2733-F948-8D94-430858010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498199" y="2077510"/>
            <a:ext cx="444500" cy="9144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3C2E24C-88D8-C941-9D84-4C5A2C063D46}"/>
              </a:ext>
            </a:extLst>
          </p:cNvPr>
          <p:cNvSpPr txBox="1"/>
          <p:nvPr/>
        </p:nvSpPr>
        <p:spPr>
          <a:xfrm rot="5400000">
            <a:off x="1398429" y="2956166"/>
            <a:ext cx="644039" cy="5058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dirty="0"/>
              <a:t>Know your ammo. </a:t>
            </a:r>
            <a:endParaRPr lang="en-US" sz="1200" dirty="0"/>
          </a:p>
        </p:txBody>
      </p:sp>
      <p:pic>
        <p:nvPicPr>
          <p:cNvPr id="12" name="Picture 11" descr="Bullet 1" title="Bullet 1">
            <a:extLst>
              <a:ext uri="{FF2B5EF4-FFF2-40B4-BE49-F238E27FC236}">
                <a16:creationId xmlns:a16="http://schemas.microsoft.com/office/drawing/2014/main" xmlns="" id="{111989BD-2287-6847-8A0B-3C60ACD9E7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94" y="177641"/>
            <a:ext cx="279400" cy="266700"/>
          </a:xfrm>
          <a:prstGeom prst="rect">
            <a:avLst/>
          </a:prstGeom>
        </p:spPr>
      </p:pic>
      <p:pic>
        <p:nvPicPr>
          <p:cNvPr id="13" name="Picture 12" descr="Bullet 1" title="Bullet 1">
            <a:extLst>
              <a:ext uri="{FF2B5EF4-FFF2-40B4-BE49-F238E27FC236}">
                <a16:creationId xmlns:a16="http://schemas.microsoft.com/office/drawing/2014/main" xmlns="" id="{F0D9723E-4E7B-8C44-B605-338F644847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761" y="177641"/>
            <a:ext cx="279400" cy="266700"/>
          </a:xfrm>
          <a:prstGeom prst="rect">
            <a:avLst/>
          </a:prstGeom>
        </p:spPr>
      </p:pic>
      <p:pic>
        <p:nvPicPr>
          <p:cNvPr id="14" name="Picture 13" descr="Bullet 1" title="Bullet 1">
            <a:extLst>
              <a:ext uri="{FF2B5EF4-FFF2-40B4-BE49-F238E27FC236}">
                <a16:creationId xmlns:a16="http://schemas.microsoft.com/office/drawing/2014/main" xmlns="" id="{D68CCE63-9632-8949-B8B4-F65C1A126B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9674" y="177641"/>
            <a:ext cx="279400" cy="2667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241CC75-2929-D645-BD92-2A2B67970E59}"/>
              </a:ext>
            </a:extLst>
          </p:cNvPr>
          <p:cNvSpPr txBox="1"/>
          <p:nvPr/>
        </p:nvSpPr>
        <p:spPr>
          <a:xfrm rot="16200000">
            <a:off x="2572805" y="202719"/>
            <a:ext cx="1030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Protect Your Forest!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C6C11416-CC83-5D47-8A14-FD5D89F73FDF}"/>
              </a:ext>
            </a:extLst>
          </p:cNvPr>
          <p:cNvSpPr txBox="1"/>
          <p:nvPr/>
        </p:nvSpPr>
        <p:spPr>
          <a:xfrm rot="5400000">
            <a:off x="319760" y="421747"/>
            <a:ext cx="1743580" cy="20133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300"/>
              </a:lnSpc>
              <a:spcBef>
                <a:spcPts val="900"/>
              </a:spcBef>
            </a:pPr>
            <a:r>
              <a:rPr lang="en-US" sz="1200" dirty="0"/>
              <a:t>Get a map. Know where you can shoot and check </a:t>
            </a:r>
          </a:p>
          <a:p>
            <a:pPr>
              <a:lnSpc>
                <a:spcPts val="1300"/>
              </a:lnSpc>
            </a:pPr>
            <a:r>
              <a:rPr lang="en-US" sz="1200" dirty="0"/>
              <a:t>for any restrictions.</a:t>
            </a:r>
          </a:p>
          <a:p>
            <a:pPr>
              <a:lnSpc>
                <a:spcPts val="1300"/>
              </a:lnSpc>
              <a:spcBef>
                <a:spcPts val="900"/>
              </a:spcBef>
            </a:pPr>
            <a:r>
              <a:rPr lang="en-US" sz="1200" dirty="0"/>
              <a:t>Check the weather. Know the fire danger rating.</a:t>
            </a:r>
          </a:p>
          <a:p>
            <a:pPr>
              <a:lnSpc>
                <a:spcPts val="1300"/>
              </a:lnSpc>
              <a:spcBef>
                <a:spcPts val="900"/>
              </a:spcBef>
            </a:pPr>
            <a:r>
              <a:rPr lang="en-US" sz="1200" dirty="0"/>
              <a:t>Put targets on dirt or gravel. Avoid dry grass and rocks.</a:t>
            </a:r>
          </a:p>
          <a:p>
            <a:pPr>
              <a:lnSpc>
                <a:spcPts val="1300"/>
              </a:lnSpc>
              <a:spcBef>
                <a:spcPts val="900"/>
              </a:spcBef>
            </a:pPr>
            <a:r>
              <a:rPr lang="en-US" sz="1200" dirty="0"/>
              <a:t>Be ready to put out a fire. Have water, a shovel and a fire extinguisher.</a:t>
            </a:r>
          </a:p>
        </p:txBody>
      </p:sp>
      <p:pic>
        <p:nvPicPr>
          <p:cNvPr id="23" name="Picture 22" descr="Bullet 1" title="Bullet 1">
            <a:extLst>
              <a:ext uri="{FF2B5EF4-FFF2-40B4-BE49-F238E27FC236}">
                <a16:creationId xmlns:a16="http://schemas.microsoft.com/office/drawing/2014/main" xmlns="" id="{F7A3F3F5-8A27-6B46-83D3-38E18BD89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342" y="167017"/>
            <a:ext cx="279400" cy="2667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3F48339-AEE4-0940-9631-99578BB1F72D}"/>
              </a:ext>
            </a:extLst>
          </p:cNvPr>
          <p:cNvSpPr txBox="1"/>
          <p:nvPr/>
        </p:nvSpPr>
        <p:spPr>
          <a:xfrm rot="5400000">
            <a:off x="112601" y="2386931"/>
            <a:ext cx="1027912" cy="1000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200" dirty="0"/>
              <a:t>Avoid jacketed bullets and </a:t>
            </a:r>
          </a:p>
          <a:p>
            <a:pPr algn="ctr">
              <a:lnSpc>
                <a:spcPts val="1300"/>
              </a:lnSpc>
            </a:pPr>
            <a:r>
              <a:rPr lang="en-US" sz="1200" dirty="0"/>
              <a:t>high velocity ammunition when fire danger is high.</a:t>
            </a:r>
          </a:p>
        </p:txBody>
      </p:sp>
    </p:spTree>
    <p:extLst>
      <p:ext uri="{BB962C8B-B14F-4D97-AF65-F5344CB8AC3E}">
        <p14:creationId xmlns:p14="http://schemas.microsoft.com/office/powerpoint/2010/main" val="1043851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189</Words>
  <Application>Microsoft Office PowerPoint</Application>
  <PresentationFormat>Custom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Hunting license holder</vt:lpstr>
      <vt:lpstr>Hunting license holder  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Hunting license holder</dc:title>
  <dc:creator>Microsoft Office User</dc:creator>
  <cp:lastModifiedBy>Hensley, Gwen -FS</cp:lastModifiedBy>
  <cp:revision>10</cp:revision>
  <dcterms:created xsi:type="dcterms:W3CDTF">2018-10-10T23:00:30Z</dcterms:created>
  <dcterms:modified xsi:type="dcterms:W3CDTF">2018-10-12T19:18:38Z</dcterms:modified>
</cp:coreProperties>
</file>