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</p:sldIdLst>
  <p:sldSz cx="7772400" cy="100584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68">
          <p15:clr>
            <a:srgbClr val="A4A3A4"/>
          </p15:clr>
        </p15:guide>
        <p15:guide id="2" pos="244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431"/>
    <p:restoredTop sz="94631"/>
  </p:normalViewPr>
  <p:slideViewPr>
    <p:cSldViewPr snapToGrid="0" snapToObjects="1">
      <p:cViewPr varScale="1">
        <p:scale>
          <a:sx n="66" d="100"/>
          <a:sy n="66" d="100"/>
        </p:scale>
        <p:origin x="2360" y="200"/>
      </p:cViewPr>
      <p:guideLst>
        <p:guide orient="horz" pos="3168"/>
        <p:guide pos="2448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2930" y="3124624"/>
            <a:ext cx="6606540" cy="215603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65860" y="5699760"/>
            <a:ext cx="5440680" cy="257048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D256A8-DE2A-B649-8C0F-93301696A420}" type="datetimeFigureOut">
              <a:t>4/30/20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E33B3F-D0E6-4C42-AA7F-D93F93C51266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96133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D256A8-DE2A-B649-8C0F-93301696A420}" type="datetimeFigureOut">
              <a:t>4/30/20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E33B3F-D0E6-4C42-AA7F-D93F93C51266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39004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790281" y="591397"/>
            <a:ext cx="1485662" cy="1258697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0598" y="591397"/>
            <a:ext cx="4330144" cy="1258697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D256A8-DE2A-B649-8C0F-93301696A420}" type="datetimeFigureOut">
              <a:t>4/30/20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E33B3F-D0E6-4C42-AA7F-D93F93C51266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26520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D256A8-DE2A-B649-8C0F-93301696A420}" type="datetimeFigureOut">
              <a:t>4/30/20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E33B3F-D0E6-4C42-AA7F-D93F93C51266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77369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3966" y="6463454"/>
            <a:ext cx="6606540" cy="199771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13966" y="4263180"/>
            <a:ext cx="6606540" cy="2200274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D256A8-DE2A-B649-8C0F-93301696A420}" type="datetimeFigureOut">
              <a:t>4/30/20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E33B3F-D0E6-4C42-AA7F-D93F93C51266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52231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30597" y="3441277"/>
            <a:ext cx="2907903" cy="973709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368040" y="3441277"/>
            <a:ext cx="2907904" cy="973709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D256A8-DE2A-B649-8C0F-93301696A420}" type="datetimeFigureOut">
              <a:t>4/30/20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E33B3F-D0E6-4C42-AA7F-D93F93C51266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8237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8620" y="402802"/>
            <a:ext cx="6995160" cy="16764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8620" y="2251499"/>
            <a:ext cx="3434160" cy="93831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8620" y="3189817"/>
            <a:ext cx="3434160" cy="579522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48272" y="2251499"/>
            <a:ext cx="3435509" cy="93831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48272" y="3189817"/>
            <a:ext cx="3435509" cy="579522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D256A8-DE2A-B649-8C0F-93301696A420}" type="datetimeFigureOut">
              <a:t>4/30/20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E33B3F-D0E6-4C42-AA7F-D93F93C51266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83446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D256A8-DE2A-B649-8C0F-93301696A420}" type="datetimeFigureOut">
              <a:t>4/30/20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E33B3F-D0E6-4C42-AA7F-D93F93C51266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1480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D256A8-DE2A-B649-8C0F-93301696A420}" type="datetimeFigureOut">
              <a:t>4/30/20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E33B3F-D0E6-4C42-AA7F-D93F93C51266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18338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8620" y="400473"/>
            <a:ext cx="2557066" cy="170434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38792" y="400474"/>
            <a:ext cx="4344988" cy="8584566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8620" y="2104814"/>
            <a:ext cx="2557066" cy="688022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D256A8-DE2A-B649-8C0F-93301696A420}" type="datetimeFigureOut">
              <a:t>4/30/20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E33B3F-D0E6-4C42-AA7F-D93F93C51266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50765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3445" y="7040880"/>
            <a:ext cx="4663440" cy="83121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3445" y="898737"/>
            <a:ext cx="4663440" cy="603504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3445" y="7872096"/>
            <a:ext cx="4663440" cy="118046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D256A8-DE2A-B649-8C0F-93301696A420}" type="datetimeFigureOut">
              <a:t>4/30/20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E33B3F-D0E6-4C42-AA7F-D93F93C51266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20752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88620" y="402802"/>
            <a:ext cx="6995160" cy="1676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8620" y="2346961"/>
            <a:ext cx="6995160" cy="663807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88620" y="9322647"/>
            <a:ext cx="181356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D256A8-DE2A-B649-8C0F-93301696A420}" type="datetimeFigureOut">
              <a:t>4/30/20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55570" y="9322647"/>
            <a:ext cx="246126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570220" y="9322647"/>
            <a:ext cx="181356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E33B3F-D0E6-4C42-AA7F-D93F93C51266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22276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B90FF49F-623E-2843-8488-31D895F6A2C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Watch for sparks</a:t>
            </a:r>
          </a:p>
        </p:txBody>
      </p:sp>
      <p:pic>
        <p:nvPicPr>
          <p:cNvPr id="18" name="background" descr="Image of decorative frame composed of rustic barnwood background, overlaid with warm aged parchment" title="Decorative element"/>
          <p:cNvPicPr>
            <a:picLocks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7772400" cy="10058400"/>
          </a:xfrm>
          <a:prstGeom prst="rect">
            <a:avLst/>
          </a:prstGeom>
        </p:spPr>
      </p:pic>
      <p:pic>
        <p:nvPicPr>
          <p:cNvPr id="2" name="equipment" descr="Harvester" title="Harvester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2724" t="10241" r="10910" b="23195"/>
          <a:stretch/>
        </p:blipFill>
        <p:spPr>
          <a:xfrm>
            <a:off x="444914" y="932691"/>
            <a:ext cx="5911937" cy="4058072"/>
          </a:xfrm>
          <a:prstGeom prst="rect">
            <a:avLst/>
          </a:prstGeom>
        </p:spPr>
      </p:pic>
      <p:pic>
        <p:nvPicPr>
          <p:cNvPr id="3" name="watch" descr="Watch for sparks text in a red, bold slab serif font, upper and lower case." title="Watch for sparks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69842" y="1094375"/>
            <a:ext cx="2096373" cy="1868565"/>
          </a:xfrm>
          <a:prstGeom prst="rect">
            <a:avLst/>
          </a:prstGeom>
        </p:spPr>
      </p:pic>
      <p:sp>
        <p:nvSpPr>
          <p:cNvPr id="10" name="bulleted list"/>
          <p:cNvSpPr txBox="1"/>
          <p:nvPr/>
        </p:nvSpPr>
        <p:spPr>
          <a:xfrm>
            <a:off x="1530818" y="5325139"/>
            <a:ext cx="5138122" cy="191377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ts val="2500"/>
              </a:lnSpc>
              <a:spcBef>
                <a:spcPts val="1200"/>
              </a:spcBef>
            </a:pPr>
            <a:r>
              <a:rPr lang="en-US" sz="2200" dirty="0">
                <a:cs typeface="Calibri"/>
              </a:rPr>
              <a:t>Make sure your equipment is properly maintained.</a:t>
            </a:r>
          </a:p>
          <a:p>
            <a:pPr>
              <a:lnSpc>
                <a:spcPts val="2500"/>
              </a:lnSpc>
              <a:spcBef>
                <a:spcPts val="1200"/>
              </a:spcBef>
            </a:pPr>
            <a:r>
              <a:rPr lang="en-US" sz="2200" dirty="0">
                <a:cs typeface="Calibri"/>
              </a:rPr>
              <a:t>Clear away or be aware of debris and rocks in the area.</a:t>
            </a:r>
          </a:p>
          <a:p>
            <a:pPr>
              <a:lnSpc>
                <a:spcPts val="2500"/>
              </a:lnSpc>
              <a:spcBef>
                <a:spcPts val="1200"/>
              </a:spcBef>
            </a:pPr>
            <a:r>
              <a:rPr lang="en-US" sz="2200" dirty="0">
                <a:cs typeface="Calibri"/>
              </a:rPr>
              <a:t>Have water and a fire extinguisher on hand.</a:t>
            </a:r>
          </a:p>
        </p:txBody>
      </p:sp>
      <p:sp>
        <p:nvSpPr>
          <p:cNvPr id="20" name="bullet" descr="Decorative square bullets in red" title="Decorative element"/>
          <p:cNvSpPr/>
          <p:nvPr/>
        </p:nvSpPr>
        <p:spPr>
          <a:xfrm>
            <a:off x="1187941" y="5388520"/>
            <a:ext cx="201597" cy="201597"/>
          </a:xfrm>
          <a:prstGeom prst="rect">
            <a:avLst/>
          </a:prstGeom>
          <a:solidFill>
            <a:srgbClr val="800000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800000"/>
              </a:solidFill>
            </a:endParaRPr>
          </a:p>
        </p:txBody>
      </p:sp>
      <p:sp>
        <p:nvSpPr>
          <p:cNvPr id="23" name="bullet 2" descr="Decorative square bullets in red" title="Decorative element"/>
          <p:cNvSpPr/>
          <p:nvPr/>
        </p:nvSpPr>
        <p:spPr>
          <a:xfrm>
            <a:off x="1187941" y="6201691"/>
            <a:ext cx="201597" cy="201597"/>
          </a:xfrm>
          <a:prstGeom prst="rect">
            <a:avLst/>
          </a:prstGeom>
          <a:solidFill>
            <a:srgbClr val="800000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800000"/>
              </a:solidFill>
            </a:endParaRPr>
          </a:p>
        </p:txBody>
      </p:sp>
      <p:sp>
        <p:nvSpPr>
          <p:cNvPr id="24" name="bullet 3" descr="Decorative square bullets in red" title="Decorative element"/>
          <p:cNvSpPr/>
          <p:nvPr/>
        </p:nvSpPr>
        <p:spPr>
          <a:xfrm>
            <a:off x="1187941" y="6973912"/>
            <a:ext cx="201597" cy="201597"/>
          </a:xfrm>
          <a:prstGeom prst="rect">
            <a:avLst/>
          </a:prstGeom>
          <a:solidFill>
            <a:srgbClr val="800000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800000"/>
              </a:solidFill>
            </a:endParaRPr>
          </a:p>
        </p:txBody>
      </p:sp>
      <p:pic>
        <p:nvPicPr>
          <p:cNvPr id="9" name="sm okey" descr="Smokey Bear" title="Smokey Bear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7673181"/>
            <a:ext cx="2340052" cy="2385219"/>
          </a:xfrm>
          <a:prstGeom prst="rect">
            <a:avLst/>
          </a:prstGeom>
        </p:spPr>
      </p:pic>
      <p:sp>
        <p:nvSpPr>
          <p:cNvPr id="25" name="only"/>
          <p:cNvSpPr txBox="1"/>
          <p:nvPr/>
        </p:nvSpPr>
        <p:spPr>
          <a:xfrm>
            <a:off x="2984327" y="8730496"/>
            <a:ext cx="3076964" cy="2705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ts val="2100"/>
              </a:lnSpc>
              <a:spcBef>
                <a:spcPts val="600"/>
              </a:spcBef>
            </a:pPr>
            <a:r>
              <a:rPr lang="en-US" b="1" i="1" dirty="0">
                <a:cs typeface="Calibri"/>
              </a:rPr>
              <a:t>Only you can prevent wildfires!</a:t>
            </a:r>
          </a:p>
        </p:txBody>
      </p:sp>
    </p:spTree>
    <p:extLst>
      <p:ext uri="{BB962C8B-B14F-4D97-AF65-F5344CB8AC3E}">
        <p14:creationId xmlns:p14="http://schemas.microsoft.com/office/powerpoint/2010/main" val="11810844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B90FF49F-623E-2843-8488-31D895F6A2C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82930" y="1378951"/>
            <a:ext cx="6606540" cy="1108209"/>
          </a:xfrm>
        </p:spPr>
        <p:txBody>
          <a:bodyPr>
            <a:normAutofit fontScale="90000"/>
          </a:bodyPr>
          <a:lstStyle/>
          <a:p>
            <a:r>
              <a:rPr lang="en-US" dirty="0"/>
              <a:t>Watch for sparks (accessible)</a:t>
            </a:r>
          </a:p>
        </p:txBody>
      </p:sp>
      <p:sp>
        <p:nvSpPr>
          <p:cNvPr id="10" name="bulleted list"/>
          <p:cNvSpPr txBox="1"/>
          <p:nvPr/>
        </p:nvSpPr>
        <p:spPr>
          <a:xfrm>
            <a:off x="928281" y="2727288"/>
            <a:ext cx="6137538" cy="460382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ts val="2500"/>
              </a:lnSpc>
              <a:spcBef>
                <a:spcPts val="1200"/>
              </a:spcBef>
            </a:pPr>
            <a:r>
              <a:rPr lang="en-US" sz="2200" dirty="0">
                <a:cs typeface="Calibri"/>
              </a:rPr>
              <a:t>(Image of decorative frame composed of rustic </a:t>
            </a:r>
            <a:r>
              <a:rPr lang="en-US" sz="2200" dirty="0" err="1">
                <a:cs typeface="Calibri"/>
              </a:rPr>
              <a:t>barnwood</a:t>
            </a:r>
            <a:r>
              <a:rPr lang="en-US" sz="2200" dirty="0">
                <a:cs typeface="Calibri"/>
              </a:rPr>
              <a:t> background, overlaid with warm aged parchment)</a:t>
            </a:r>
          </a:p>
          <a:p>
            <a:pPr>
              <a:lnSpc>
                <a:spcPts val="2500"/>
              </a:lnSpc>
              <a:spcBef>
                <a:spcPts val="1200"/>
              </a:spcBef>
            </a:pPr>
            <a:r>
              <a:rPr lang="en-US" sz="2200" dirty="0">
                <a:cs typeface="Calibri"/>
              </a:rPr>
              <a:t>(Image of harvester, stippled ink style in black)</a:t>
            </a:r>
          </a:p>
          <a:p>
            <a:pPr marL="342900" indent="-342900">
              <a:lnSpc>
                <a:spcPts val="2500"/>
              </a:lnSpc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sz="2200" dirty="0">
                <a:cs typeface="Calibri"/>
              </a:rPr>
              <a:t>Make sure your equipment is properly maintained.</a:t>
            </a:r>
          </a:p>
          <a:p>
            <a:pPr marL="342900" indent="-342900">
              <a:lnSpc>
                <a:spcPts val="2500"/>
              </a:lnSpc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sz="2200" dirty="0">
                <a:cs typeface="Calibri"/>
              </a:rPr>
              <a:t>Clear away or be aware of debris and rocks in the area.</a:t>
            </a:r>
          </a:p>
          <a:p>
            <a:pPr marL="342900" indent="-342900">
              <a:lnSpc>
                <a:spcPts val="2500"/>
              </a:lnSpc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sz="2200" dirty="0">
                <a:cs typeface="Calibri"/>
              </a:rPr>
              <a:t>Have water and a fire extinguisher on hand.</a:t>
            </a:r>
          </a:p>
          <a:p>
            <a:pPr>
              <a:lnSpc>
                <a:spcPts val="2500"/>
              </a:lnSpc>
              <a:spcBef>
                <a:spcPts val="1200"/>
              </a:spcBef>
            </a:pPr>
            <a:r>
              <a:rPr lang="en-US" sz="2200" dirty="0">
                <a:cs typeface="Calibri"/>
              </a:rPr>
              <a:t>(Image of Smokey Bear holding a shovel)</a:t>
            </a:r>
          </a:p>
          <a:p>
            <a:pPr>
              <a:lnSpc>
                <a:spcPts val="2500"/>
              </a:lnSpc>
              <a:spcBef>
                <a:spcPts val="1200"/>
              </a:spcBef>
            </a:pPr>
            <a:r>
              <a:rPr lang="en-US" sz="2400" dirty="0">
                <a:cs typeface="Calibri"/>
              </a:rPr>
              <a:t>Only you can prevent wildfires!</a:t>
            </a:r>
          </a:p>
          <a:p>
            <a:pPr>
              <a:lnSpc>
                <a:spcPts val="2500"/>
              </a:lnSpc>
              <a:spcBef>
                <a:spcPts val="1200"/>
              </a:spcBef>
            </a:pPr>
            <a:endParaRPr lang="en-US" sz="2200" dirty="0"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69865010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115</TotalTime>
  <Words>118</Words>
  <Application>Microsoft Macintosh PowerPoint</Application>
  <PresentationFormat>Custom</PresentationFormat>
  <Paragraphs>13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Theme</vt:lpstr>
      <vt:lpstr>Watch for sparks</vt:lpstr>
      <vt:lpstr>Watch for sparks (accessible)</vt:lpstr>
    </vt:vector>
  </TitlesOfParts>
  <Manager>NWCG</Manager>
  <Company>US Forest Service</Company>
  <LinksUpToDate>false</LinksUpToDate>
  <SharedDoc>false</SharedDoc>
  <HyperlinkBase/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Watch for Sparks</dc:title>
  <dc:subject>Equipment</dc:subject>
  <dc:creator>Gwen Hensley</dc:creator>
  <cp:keywords>Equipment, farming, harvester</cp:keywords>
  <dc:description/>
  <cp:lastModifiedBy>Gwen Hensley</cp:lastModifiedBy>
  <cp:revision>19</cp:revision>
  <dcterms:created xsi:type="dcterms:W3CDTF">2016-09-01T03:37:33Z</dcterms:created>
  <dcterms:modified xsi:type="dcterms:W3CDTF">2020-04-30T22:22:34Z</dcterms:modified>
  <cp:category>Equipment</cp:category>
</cp:coreProperties>
</file>