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85" d="100"/>
          <a:sy n="85" d="100"/>
        </p:scale>
        <p:origin x="1528" y="19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7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7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0A79B-5135-5847-AAF2-F275A2C894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4" name="background" descr="Image of decorative frame composed of rustic barnwood background, overlaid with aged parchment&#13;&#10;" title="Decorative background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000" y="-1143000"/>
            <a:ext cx="7772400" cy="10058400"/>
          </a:xfrm>
          <a:prstGeom prst="rect">
            <a:avLst/>
          </a:prstGeom>
        </p:spPr>
      </p:pic>
      <p:pic>
        <p:nvPicPr>
          <p:cNvPr id="11" name="watch" descr="Watch for sparks text in a red, bold slab serif font, upper and lower case." title="Watch for spar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911" y="929790"/>
            <a:ext cx="7724575" cy="1120942"/>
          </a:xfrm>
          <a:prstGeom prst="rect">
            <a:avLst/>
          </a:prstGeom>
        </p:spPr>
      </p:pic>
      <p:sp>
        <p:nvSpPr>
          <p:cNvPr id="16" name="checking"/>
          <p:cNvSpPr txBox="1"/>
          <p:nvPr/>
        </p:nvSpPr>
        <p:spPr>
          <a:xfrm>
            <a:off x="1178181" y="2069377"/>
            <a:ext cx="543248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b="1" i="1" dirty="0">
                <a:cs typeface="Calibri"/>
              </a:rPr>
              <a:t>Checking for and fixing fire hazards will reduce the chance of  starting a wildfire. Check equipment for:</a:t>
            </a:r>
          </a:p>
        </p:txBody>
      </p:sp>
      <p:sp>
        <p:nvSpPr>
          <p:cNvPr id="8" name="bullets"/>
          <p:cNvSpPr txBox="1"/>
          <p:nvPr/>
        </p:nvSpPr>
        <p:spPr>
          <a:xfrm>
            <a:off x="1178181" y="2795018"/>
            <a:ext cx="4059276" cy="2592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any build up of crop residue around the engine, exhaust system, belts and chains; 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damaged exhaust system components; 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worn or badly frayed drive belts; 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broken or exposed electrical wiring; 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the odor of burning electrical wiring;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worn or mis-aligned moving parts, which can indicate the lack of lubricant; and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 • 	signs of leaking fluids, oil and fuel.</a:t>
            </a:r>
          </a:p>
          <a:p>
            <a:pPr marL="295275" indent="-295275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 </a:t>
            </a:r>
          </a:p>
        </p:txBody>
      </p:sp>
      <p:pic>
        <p:nvPicPr>
          <p:cNvPr id="3" name="harrow" descr="Harrow attached to a tractor" title="Harrow attached to a tracto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795" y="2377607"/>
            <a:ext cx="5004816" cy="3566160"/>
          </a:xfrm>
          <a:prstGeom prst="rect">
            <a:avLst/>
          </a:prstGeom>
        </p:spPr>
      </p:pic>
      <p:pic>
        <p:nvPicPr>
          <p:cNvPr id="6" name="smokey" descr="Smokey Bear" title="Smokey Bea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" y="5387181"/>
            <a:ext cx="2340052" cy="2385219"/>
          </a:xfrm>
          <a:prstGeom prst="rect">
            <a:avLst/>
          </a:prstGeom>
        </p:spPr>
      </p:pic>
      <p:sp>
        <p:nvSpPr>
          <p:cNvPr id="15" name="only you"/>
          <p:cNvSpPr txBox="1"/>
          <p:nvPr/>
        </p:nvSpPr>
        <p:spPr>
          <a:xfrm>
            <a:off x="2618261" y="5943767"/>
            <a:ext cx="146224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Only you </a:t>
            </a:r>
          </a:p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can prevent wildfires!</a:t>
            </a:r>
          </a:p>
        </p:txBody>
      </p:sp>
    </p:spTree>
    <p:extLst>
      <p:ext uri="{BB962C8B-B14F-4D97-AF65-F5344CB8AC3E}">
        <p14:creationId xmlns:p14="http://schemas.microsoft.com/office/powerpoint/2010/main" val="144861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06732" y="2342865"/>
            <a:ext cx="8044935" cy="4962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decorative frame composed of rustic </a:t>
            </a:r>
            <a:r>
              <a:rPr lang="en-US" sz="1800" dirty="0" err="1">
                <a:cs typeface="Calibri"/>
              </a:rPr>
              <a:t>barnwood</a:t>
            </a:r>
            <a:r>
              <a:rPr lang="en-US" sz="1800" dirty="0">
                <a:cs typeface="Calibri"/>
              </a:rPr>
              <a:t> background, overlaid with aged parchment)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Watch for Sparks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Checking for and fixing fire hazards will reduce the chance of  starting a wildfire. Check equipment for: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any build up of crop residue around the engine, exhaust system, belts and chains;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damaged exhaust system components;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badly frayed drive belts;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broken or exposed electrical wiring;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the odor of burning electrical wiring;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mis-aligned moving parts, which can indicate the lack of lubricant; and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signs of leaking fluids, oil and fuel.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harrow attached to a tractor; pen and ink stippled drawing)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Smokey Bear holding a shovel)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Only you can prevent wildfires!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F2852D-1700-5D45-ACB2-74487555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79" y="490222"/>
            <a:ext cx="8549640" cy="1666028"/>
          </a:xfrm>
        </p:spPr>
        <p:txBody>
          <a:bodyPr/>
          <a:lstStyle/>
          <a:p>
            <a:r>
              <a:rPr lang="en-US" dirty="0"/>
              <a:t>Watch for sparks (accessible)</a:t>
            </a:r>
          </a:p>
        </p:txBody>
      </p:sp>
    </p:spTree>
    <p:extLst>
      <p:ext uri="{BB962C8B-B14F-4D97-AF65-F5344CB8AC3E}">
        <p14:creationId xmlns:p14="http://schemas.microsoft.com/office/powerpoint/2010/main" val="3620989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169</Words>
  <Application>Microsoft Macintosh PowerPoint</Application>
  <PresentationFormat>Custom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farming</cp:keywords>
  <dc:description/>
  <cp:lastModifiedBy>Gwen Hensley</cp:lastModifiedBy>
  <cp:revision>9</cp:revision>
  <dcterms:created xsi:type="dcterms:W3CDTF">2016-09-04T21:09:49Z</dcterms:created>
  <dcterms:modified xsi:type="dcterms:W3CDTF">2020-05-01T14:42:43Z</dcterms:modified>
  <cp:category>Equipment</cp:category>
</cp:coreProperties>
</file>