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 varScale="1">
        <p:scale>
          <a:sx n="42" d="100"/>
          <a:sy n="42" d="100"/>
        </p:scale>
        <p:origin x="1232" y="36"/>
      </p:cViewPr>
      <p:guideLst>
        <p:guide orient="horz" pos="3216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AEE6C-0C33-3D4E-85EE-AFDD916F3194}" type="datetimeFigureOut">
              <a:t>10/12/2018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D67E9-BF25-CD4D-9407-89B183B2D1B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66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67E9-BF25-CD4D-9407-89B183B2D1BA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4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2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4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99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17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09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0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4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2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2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55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B16F4-ABB3-C044-816E-F4D49DFC205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7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rchment on barnwood background with Smokey Bear" title="Parchment on barnwood background with Smokey Bea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" y="0"/>
            <a:ext cx="7769384" cy="10058400"/>
          </a:xfrm>
          <a:prstGeom prst="rect">
            <a:avLst/>
          </a:prstGeom>
        </p:spPr>
      </p:pic>
      <p:sp>
        <p:nvSpPr>
          <p:cNvPr id="2" name="Title 1" hidden="1">
            <a:extLst>
              <a:ext uri="{FF2B5EF4-FFF2-40B4-BE49-F238E27FC236}">
                <a16:creationId xmlns:a16="http://schemas.microsoft.com/office/drawing/2014/main" xmlns="" id="{2C0EC629-7268-2A43-BB2F-847560FAF7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Fireworks are illegal</a:t>
            </a:r>
          </a:p>
        </p:txBody>
      </p:sp>
      <p:pic>
        <p:nvPicPr>
          <p:cNvPr id="4" name="Picture 3" descr="Fireworks are illegal" title="Fireworks are illeg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226" y="1345151"/>
            <a:ext cx="5055192" cy="1498117"/>
          </a:xfrm>
          <a:prstGeom prst="rect">
            <a:avLst/>
          </a:prstGeom>
        </p:spPr>
      </p:pic>
      <p:pic>
        <p:nvPicPr>
          <p:cNvPr id="7" name="Picture 6" descr="Red prohibited shash over fireworks icon" title="Red prohibited shash over fireworks ico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384" y="3114381"/>
            <a:ext cx="1929416" cy="19294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88999" y="3325895"/>
            <a:ext cx="3370278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/>
              <a:t>Possessing, discharging and/or using fireworks are </a:t>
            </a:r>
            <a:r>
              <a:rPr lang="en-US" sz="2400" b="1" dirty="0"/>
              <a:t>prohibited</a:t>
            </a:r>
            <a:r>
              <a:rPr lang="en-US" sz="2400" dirty="0"/>
              <a:t> on the Daniel Boone National Forest.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08306" y="5182596"/>
            <a:ext cx="403225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Only You Can Prevent Wildfires.</a:t>
            </a:r>
          </a:p>
        </p:txBody>
      </p:sp>
      <p:pic>
        <p:nvPicPr>
          <p:cNvPr id="5" name="Picture 4" descr="Daniel Boone Portal Sign" title="Daniel Boone Portal Sig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067" y="7615220"/>
            <a:ext cx="2709333" cy="243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424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25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Fireworks are illegal</vt:lpstr>
    </vt:vector>
  </TitlesOfParts>
  <Company>US Forest Service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Hensley, Gwen -FS</cp:lastModifiedBy>
  <cp:revision>17</cp:revision>
  <cp:lastPrinted>2015-08-28T17:48:34Z</cp:lastPrinted>
  <dcterms:created xsi:type="dcterms:W3CDTF">2014-06-29T00:09:38Z</dcterms:created>
  <dcterms:modified xsi:type="dcterms:W3CDTF">2018-10-12T18:52:49Z</dcterms:modified>
</cp:coreProperties>
</file>