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/>
    <p:restoredTop sz="91429"/>
  </p:normalViewPr>
  <p:slideViewPr>
    <p:cSldViewPr snapToGrid="0" snapToObjects="1">
      <p:cViewPr>
        <p:scale>
          <a:sx n="49" d="100"/>
          <a:sy n="49" d="100"/>
        </p:scale>
        <p:origin x="2952" y="144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81E52-7779-A342-AF68-D83466F32DAF}" type="datetimeFigureOut">
              <a:t>1/24/18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3E136-4095-EC4A-A154-DA479C634D9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7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/>
              <a:t> You can change the wording based on your agency’s restrictions. Agency logos and addresses can be changed; open the  art_fireworks folder then open the agencylogos.pptx. Copy and paste your logo into this file, resize and add your contact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3E136-4095-EC4A-A154-DA479C634D9B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5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4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2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4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9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1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0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4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2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2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5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B16F4-ABB3-C044-816E-F4D49DFC205A}" type="datetimeFigureOut">
              <a:rPr lang="en-US" smtClean="0"/>
              <a:t>1/24/18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86966-A85B-294D-8A0C-66F422782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7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hyperlink" Target="http://www.fs.usda.gov/SITE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 hidden="1"/>
          <p:cNvSpPr>
            <a:spLocks noGrp="1"/>
          </p:cNvSpPr>
          <p:nvPr>
            <p:ph type="ctrTitle"/>
          </p:nvPr>
        </p:nvSpPr>
        <p:spPr>
          <a:xfrm>
            <a:off x="381000" y="475642"/>
            <a:ext cx="6834612" cy="512697"/>
          </a:xfrm>
        </p:spPr>
        <p:txBody>
          <a:bodyPr>
            <a:normAutofit/>
          </a:bodyPr>
          <a:lstStyle/>
          <a:p>
            <a:r>
              <a:rPr lang="en-US" sz="800" dirty="0" smtClean="0"/>
              <a:t>Fireworks prohibited</a:t>
            </a:r>
            <a:endParaRPr lang="en-US" sz="800" dirty="0"/>
          </a:p>
        </p:txBody>
      </p:sp>
      <p:pic>
        <p:nvPicPr>
          <p:cNvPr id="2" name="Twig Border" descr="Twig frame with lashed corners" title="Frame/bord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82600"/>
            <a:ext cx="6992112" cy="9083040"/>
          </a:xfrm>
          <a:prstGeom prst="rect">
            <a:avLst/>
          </a:prstGeom>
        </p:spPr>
      </p:pic>
      <p:pic>
        <p:nvPicPr>
          <p:cNvPr id="3" name="USDA insignia" descr="United States Department of Agriculture insignia" title="USDA Insign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68" y="934341"/>
            <a:ext cx="2573042" cy="365760"/>
          </a:xfrm>
          <a:prstGeom prst="rect">
            <a:avLst/>
          </a:prstGeom>
        </p:spPr>
      </p:pic>
      <p:pic>
        <p:nvPicPr>
          <p:cNvPr id="7" name="Fireworks prohibited" descr="Fireworks prohibited text in bold red type" title="Fireworks prohibited tex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208" y="1630618"/>
            <a:ext cx="5187696" cy="1615440"/>
          </a:xfrm>
          <a:prstGeom prst="rect">
            <a:avLst/>
          </a:prstGeom>
        </p:spPr>
      </p:pic>
      <p:sp>
        <p:nvSpPr>
          <p:cNvPr id="6" name="Text detail"/>
          <p:cNvSpPr txBox="1"/>
          <p:nvPr/>
        </p:nvSpPr>
        <p:spPr>
          <a:xfrm>
            <a:off x="1014735" y="3597492"/>
            <a:ext cx="295973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Fireworks </a:t>
            </a:r>
            <a:r>
              <a:rPr lang="en-US" sz="1200" dirty="0"/>
              <a:t>are prohibited on </a:t>
            </a:r>
            <a:r>
              <a:rPr lang="en-US" sz="1200" dirty="0" smtClean="0"/>
              <a:t>national forest land. The </a:t>
            </a:r>
            <a:r>
              <a:rPr lang="en-US" sz="1200" dirty="0"/>
              <a:t>possession or discharge of all types of fireworks and other pyrotechnic devices is prohibited on all national forest lands year-round, regardless of weather conditions or holidays. Regulations are enforced, and violation is punishable as a misdemeanor by a fine of not more than $5,000 or imprisonment of not more than six months, or both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pic>
        <p:nvPicPr>
          <p:cNvPr id="8" name="Fireworks prohibited symbol" descr="Fireworks prohibition sign, a circle-backslash symbol is a red circle with a red diagonal line through enclosing a pictogram of fireworks" title="Fireworks prohibited symbol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963" y="3519537"/>
            <a:ext cx="2648712" cy="2645664"/>
          </a:xfrm>
          <a:prstGeom prst="rect">
            <a:avLst/>
          </a:prstGeom>
        </p:spPr>
      </p:pic>
      <p:pic>
        <p:nvPicPr>
          <p:cNvPr id="9" name="Smokey" descr="Vintage style Smokey Bear holding a shovel" title="Smokey Bear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58" y="5354367"/>
            <a:ext cx="3681984" cy="3752088"/>
          </a:xfrm>
          <a:prstGeom prst="rect">
            <a:avLst/>
          </a:prstGeom>
        </p:spPr>
      </p:pic>
      <p:sp>
        <p:nvSpPr>
          <p:cNvPr id="14" name="Only you"/>
          <p:cNvSpPr txBox="1"/>
          <p:nvPr/>
        </p:nvSpPr>
        <p:spPr>
          <a:xfrm>
            <a:off x="4398022" y="6422883"/>
            <a:ext cx="24793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 smtClean="0"/>
              <a:t>Only You</a:t>
            </a:r>
          </a:p>
          <a:p>
            <a:pPr algn="ctr"/>
            <a:r>
              <a:rPr lang="en-US" sz="2800" b="1" dirty="0" smtClean="0"/>
              <a:t>Can Prevent</a:t>
            </a:r>
          </a:p>
          <a:p>
            <a:pPr algn="ctr"/>
            <a:r>
              <a:rPr lang="en-US" sz="2800" b="1" dirty="0" smtClean="0"/>
              <a:t>Wildfires!</a:t>
            </a:r>
            <a:endParaRPr lang="en-US" sz="2800" b="1" dirty="0"/>
          </a:p>
        </p:txBody>
      </p:sp>
      <p:pic>
        <p:nvPicPr>
          <p:cNvPr id="5" name="Forest Service Insignia" descr="fslogo.png" title="Forest Service Insigni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431" y="7973227"/>
            <a:ext cx="640080" cy="681228"/>
          </a:xfrm>
          <a:prstGeom prst="rect">
            <a:avLst/>
          </a:prstGeom>
        </p:spPr>
      </p:pic>
      <p:sp>
        <p:nvSpPr>
          <p:cNvPr id="12" name="Forest Contact info"/>
          <p:cNvSpPr txBox="1"/>
          <p:nvPr/>
        </p:nvSpPr>
        <p:spPr>
          <a:xfrm>
            <a:off x="5074587" y="8000031"/>
            <a:ext cx="179629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  <a:tabLst>
                <a:tab pos="2447925" algn="l"/>
                <a:tab pos="3048000" algn="l"/>
                <a:tab pos="4248150" algn="l"/>
              </a:tabLst>
            </a:pPr>
            <a:r>
              <a:rPr lang="en-US" sz="1000" dirty="0" smtClean="0"/>
              <a:t>Forest Name</a:t>
            </a:r>
          </a:p>
          <a:p>
            <a:pPr>
              <a:lnSpc>
                <a:spcPts val="1200"/>
              </a:lnSpc>
              <a:tabLst>
                <a:tab pos="2447925" algn="l"/>
                <a:tab pos="3048000" algn="l"/>
                <a:tab pos="4248150" algn="l"/>
              </a:tabLst>
            </a:pPr>
            <a:r>
              <a:rPr lang="en-US" sz="1000" dirty="0" smtClean="0"/>
              <a:t>Street Address</a:t>
            </a:r>
          </a:p>
          <a:p>
            <a:pPr>
              <a:lnSpc>
                <a:spcPts val="1200"/>
              </a:lnSpc>
              <a:tabLst>
                <a:tab pos="2447925" algn="l"/>
                <a:tab pos="3048000" algn="l"/>
                <a:tab pos="4248150" algn="l"/>
              </a:tabLst>
            </a:pPr>
            <a:r>
              <a:rPr lang="en-US" sz="1000" dirty="0" smtClean="0"/>
              <a:t>City/State/ZIP</a:t>
            </a:r>
          </a:p>
          <a:p>
            <a:pPr>
              <a:lnSpc>
                <a:spcPts val="1200"/>
              </a:lnSpc>
              <a:spcBef>
                <a:spcPts val="600"/>
              </a:spcBef>
              <a:tabLst>
                <a:tab pos="2447925" algn="l"/>
                <a:tab pos="3048000" algn="l"/>
                <a:tab pos="4248150" algn="l"/>
              </a:tabLst>
            </a:pPr>
            <a:r>
              <a:rPr lang="en-US" sz="1000" dirty="0" smtClean="0">
                <a:hlinkClick r:id="rId9"/>
              </a:rPr>
              <a:t>www.fs.usda.gov/</a:t>
            </a:r>
            <a:r>
              <a:rPr lang="en-US" sz="1000" dirty="0" err="1" smtClean="0"/>
              <a:t>sitename</a:t>
            </a:r>
            <a:endParaRPr lang="en-US" sz="1000" dirty="0" smtClean="0"/>
          </a:p>
          <a:p>
            <a:pPr>
              <a:lnSpc>
                <a:spcPts val="1200"/>
              </a:lnSpc>
              <a:spcBef>
                <a:spcPts val="600"/>
              </a:spcBef>
              <a:tabLst>
                <a:tab pos="2447925" algn="l"/>
                <a:tab pos="3048000" algn="l"/>
                <a:tab pos="4248150" algn="l"/>
              </a:tabLst>
            </a:pPr>
            <a:r>
              <a:rPr lang="en-US" sz="1000" dirty="0" smtClean="0"/>
              <a:t>Phone</a:t>
            </a:r>
          </a:p>
        </p:txBody>
      </p:sp>
      <p:sp>
        <p:nvSpPr>
          <p:cNvPr id="13" name="EEO Statenent"/>
          <p:cNvSpPr txBox="1"/>
          <p:nvPr/>
        </p:nvSpPr>
        <p:spPr>
          <a:xfrm>
            <a:off x="897768" y="9330236"/>
            <a:ext cx="320667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USDA is an equal opportunity employer</a:t>
            </a:r>
            <a:r>
              <a:rPr lang="en-US" sz="1000" dirty="0" smtClean="0"/>
              <a:t>, </a:t>
            </a:r>
            <a:r>
              <a:rPr lang="en-US" sz="1000" dirty="0"/>
              <a:t>provider and lender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1424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141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Fireworks prohibited</vt:lpstr>
    </vt:vector>
  </TitlesOfParts>
  <Manager/>
  <Company>US Forest Service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Fireworks Prohibited</dc:title>
  <dc:subject>Fireworks</dc:subject>
  <dc:creator>Gwen Hensley</dc:creator>
  <cp:keywords>Fireworks Prohibited, firesowkrs not permitted, fireworks illegal</cp:keywords>
  <dc:description/>
  <cp:lastModifiedBy>Microsoft Office User</cp:lastModifiedBy>
  <cp:revision>17</cp:revision>
  <cp:lastPrinted>2014-06-29T23:20:31Z</cp:lastPrinted>
  <dcterms:created xsi:type="dcterms:W3CDTF">2014-06-29T00:09:38Z</dcterms:created>
  <dcterms:modified xsi:type="dcterms:W3CDTF">2018-01-24T15:52:48Z</dcterms:modified>
  <cp:category>Fireworks</cp:category>
</cp:coreProperties>
</file>