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10058400" cy="15544800"/>
  <p:notesSz cx="6858000" cy="9144000"/>
  <p:defaultTextStyle>
    <a:defPPr>
      <a:defRPr lang="en-US"/>
    </a:defPPr>
    <a:lvl1pPr marL="0" algn="l" defTabSz="731520" rtl="0" eaLnBrk="1" latinLnBrk="0" hangingPunct="1">
      <a:defRPr sz="2900" kern="1200">
        <a:solidFill>
          <a:schemeClr val="tx1"/>
        </a:solidFill>
        <a:latin typeface="+mn-lt"/>
        <a:ea typeface="+mn-ea"/>
        <a:cs typeface="+mn-cs"/>
      </a:defRPr>
    </a:lvl1pPr>
    <a:lvl2pPr marL="731520" algn="l" defTabSz="731520" rtl="0" eaLnBrk="1" latinLnBrk="0" hangingPunct="1">
      <a:defRPr sz="2900" kern="1200">
        <a:solidFill>
          <a:schemeClr val="tx1"/>
        </a:solidFill>
        <a:latin typeface="+mn-lt"/>
        <a:ea typeface="+mn-ea"/>
        <a:cs typeface="+mn-cs"/>
      </a:defRPr>
    </a:lvl2pPr>
    <a:lvl3pPr marL="1463040" algn="l" defTabSz="731520" rtl="0" eaLnBrk="1" latinLnBrk="0" hangingPunct="1">
      <a:defRPr sz="2900" kern="1200">
        <a:solidFill>
          <a:schemeClr val="tx1"/>
        </a:solidFill>
        <a:latin typeface="+mn-lt"/>
        <a:ea typeface="+mn-ea"/>
        <a:cs typeface="+mn-cs"/>
      </a:defRPr>
    </a:lvl3pPr>
    <a:lvl4pPr marL="2194560" algn="l" defTabSz="731520" rtl="0" eaLnBrk="1" latinLnBrk="0" hangingPunct="1">
      <a:defRPr sz="2900" kern="1200">
        <a:solidFill>
          <a:schemeClr val="tx1"/>
        </a:solidFill>
        <a:latin typeface="+mn-lt"/>
        <a:ea typeface="+mn-ea"/>
        <a:cs typeface="+mn-cs"/>
      </a:defRPr>
    </a:lvl4pPr>
    <a:lvl5pPr marL="2926080" algn="l" defTabSz="731520" rtl="0" eaLnBrk="1" latinLnBrk="0" hangingPunct="1">
      <a:defRPr sz="2900" kern="1200">
        <a:solidFill>
          <a:schemeClr val="tx1"/>
        </a:solidFill>
        <a:latin typeface="+mn-lt"/>
        <a:ea typeface="+mn-ea"/>
        <a:cs typeface="+mn-cs"/>
      </a:defRPr>
    </a:lvl5pPr>
    <a:lvl6pPr marL="3657600" algn="l" defTabSz="731520" rtl="0" eaLnBrk="1" latinLnBrk="0" hangingPunct="1">
      <a:defRPr sz="2900" kern="1200">
        <a:solidFill>
          <a:schemeClr val="tx1"/>
        </a:solidFill>
        <a:latin typeface="+mn-lt"/>
        <a:ea typeface="+mn-ea"/>
        <a:cs typeface="+mn-cs"/>
      </a:defRPr>
    </a:lvl6pPr>
    <a:lvl7pPr marL="4389120" algn="l" defTabSz="731520" rtl="0" eaLnBrk="1" latinLnBrk="0" hangingPunct="1">
      <a:defRPr sz="2900" kern="1200">
        <a:solidFill>
          <a:schemeClr val="tx1"/>
        </a:solidFill>
        <a:latin typeface="+mn-lt"/>
        <a:ea typeface="+mn-ea"/>
        <a:cs typeface="+mn-cs"/>
      </a:defRPr>
    </a:lvl7pPr>
    <a:lvl8pPr marL="5120640" algn="l" defTabSz="731520" rtl="0" eaLnBrk="1" latinLnBrk="0" hangingPunct="1">
      <a:defRPr sz="2900" kern="1200">
        <a:solidFill>
          <a:schemeClr val="tx1"/>
        </a:solidFill>
        <a:latin typeface="+mn-lt"/>
        <a:ea typeface="+mn-ea"/>
        <a:cs typeface="+mn-cs"/>
      </a:defRPr>
    </a:lvl8pPr>
    <a:lvl9pPr marL="5852160" algn="l" defTabSz="731520"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96">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30"/>
    <p:restoredTop sz="93662"/>
  </p:normalViewPr>
  <p:slideViewPr>
    <p:cSldViewPr snapToGrid="0" snapToObjects="1">
      <p:cViewPr varScale="1">
        <p:scale>
          <a:sx n="52" d="100"/>
          <a:sy n="52" d="100"/>
        </p:scale>
        <p:origin x="960" y="90"/>
      </p:cViewPr>
      <p:guideLst>
        <p:guide orient="horz" pos="4896"/>
        <p:guide pos="3168"/>
      </p:guideLst>
    </p:cSldViewPr>
  </p:slideViewPr>
  <p:notesTextViewPr>
    <p:cViewPr>
      <p:scale>
        <a:sx n="100" d="100"/>
        <a:sy n="100" d="100"/>
      </p:scale>
      <p:origin x="0" y="-15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F9A0F-F874-2643-B41A-28E11DBC8DA2}" type="datetimeFigureOut">
              <a:t>11/14/2018</a:t>
            </a:fld>
            <a:endParaRPr lang="en-US"/>
          </a:p>
        </p:txBody>
      </p:sp>
      <p:sp>
        <p:nvSpPr>
          <p:cNvPr id="4" name="Slide Image Placeholder 3"/>
          <p:cNvSpPr>
            <a:spLocks noGrp="1" noRot="1" noChangeAspect="1"/>
          </p:cNvSpPr>
          <p:nvPr>
            <p:ph type="sldImg" idx="2"/>
          </p:nvPr>
        </p:nvSpPr>
        <p:spPr>
          <a:xfrm>
            <a:off x="2319338" y="685800"/>
            <a:ext cx="22193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AB116D-FCEA-2445-8005-C131D312CA1A}" type="slidenum">
              <a:t>‹#›</a:t>
            </a:fld>
            <a:endParaRPr lang="en-US"/>
          </a:p>
        </p:txBody>
      </p:sp>
    </p:spTree>
    <p:extLst>
      <p:ext uri="{BB962C8B-B14F-4D97-AF65-F5344CB8AC3E}">
        <p14:creationId xmlns:p14="http://schemas.microsoft.com/office/powerpoint/2010/main" val="279684770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change the artwork for what is prohibited/permitted</a:t>
            </a:r>
            <a:r>
              <a:rPr lang="en-US" baseline="0" dirty="0"/>
              <a:t> by deleting what is there, and </a:t>
            </a:r>
            <a:r>
              <a:rPr lang="en-US" baseline="0" dirty="0" err="1"/>
              <a:t>relacing</a:t>
            </a:r>
            <a:r>
              <a:rPr lang="en-US" baseline="0" dirty="0"/>
              <a:t> it with art from the restrictart.pptx file; just copy and paste. Since each Supervisor’s Order is different (dependent on Stage or IFPL), images might be different and the text will need to be changed to match the order. Check with the PAO for clarification in wording to make it simple yet accurate. Agency logos and addresses can be changed; open the  </a:t>
            </a:r>
            <a:r>
              <a:rPr lang="en-US" baseline="0" dirty="0" err="1"/>
              <a:t>art_firesbanned</a:t>
            </a:r>
            <a:r>
              <a:rPr lang="en-US" baseline="0" dirty="0"/>
              <a:t> folder then open the agencylogos.pptx. Copy and paste your logo into this file, resize and add your contact information.</a:t>
            </a:r>
          </a:p>
        </p:txBody>
      </p:sp>
      <p:sp>
        <p:nvSpPr>
          <p:cNvPr id="4" name="Slide Number Placeholder 3"/>
          <p:cNvSpPr>
            <a:spLocks noGrp="1"/>
          </p:cNvSpPr>
          <p:nvPr>
            <p:ph type="sldNum" sz="quarter" idx="10"/>
          </p:nvPr>
        </p:nvSpPr>
        <p:spPr/>
        <p:txBody>
          <a:bodyPr/>
          <a:lstStyle/>
          <a:p>
            <a:fld id="{97AB116D-FCEA-2445-8005-C131D312CA1A}" type="slidenum">
              <a:t>1</a:t>
            </a:fld>
            <a:endParaRPr lang="en-US"/>
          </a:p>
        </p:txBody>
      </p:sp>
    </p:spTree>
    <p:extLst>
      <p:ext uri="{BB962C8B-B14F-4D97-AF65-F5344CB8AC3E}">
        <p14:creationId xmlns:p14="http://schemas.microsoft.com/office/powerpoint/2010/main" val="1931279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4828964"/>
            <a:ext cx="8549640" cy="3332057"/>
          </a:xfrm>
        </p:spPr>
        <p:txBody>
          <a:bodyPr/>
          <a:lstStyle/>
          <a:p>
            <a:r>
              <a:rPr lang="en-US"/>
              <a:t>Click to edit Master title style</a:t>
            </a:r>
          </a:p>
        </p:txBody>
      </p:sp>
      <p:sp>
        <p:nvSpPr>
          <p:cNvPr id="3" name="Subtitle 2"/>
          <p:cNvSpPr>
            <a:spLocks noGrp="1"/>
          </p:cNvSpPr>
          <p:nvPr>
            <p:ph type="subTitle" idx="1"/>
          </p:nvPr>
        </p:nvSpPr>
        <p:spPr>
          <a:xfrm>
            <a:off x="1508760" y="8808720"/>
            <a:ext cx="7040880" cy="3972560"/>
          </a:xfrm>
        </p:spPr>
        <p:txBody>
          <a:bodyPr/>
          <a:lstStyle>
            <a:lvl1pPr marL="0" indent="0" algn="ctr">
              <a:buNone/>
              <a:defRPr>
                <a:solidFill>
                  <a:schemeClr val="tx1">
                    <a:tint val="75000"/>
                  </a:schemeClr>
                </a:solidFill>
              </a:defRPr>
            </a:lvl1pPr>
            <a:lvl2pPr marL="731520" indent="0" algn="ctr">
              <a:buNone/>
              <a:defRPr>
                <a:solidFill>
                  <a:schemeClr val="tx1">
                    <a:tint val="75000"/>
                  </a:schemeClr>
                </a:solidFill>
              </a:defRPr>
            </a:lvl2pPr>
            <a:lvl3pPr marL="1463040" indent="0" algn="ctr">
              <a:buNone/>
              <a:defRPr>
                <a:solidFill>
                  <a:schemeClr val="tx1">
                    <a:tint val="75000"/>
                  </a:schemeClr>
                </a:solidFill>
              </a:defRPr>
            </a:lvl3pPr>
            <a:lvl4pPr marL="2194560" indent="0" algn="ctr">
              <a:buNone/>
              <a:defRPr>
                <a:solidFill>
                  <a:schemeClr val="tx1">
                    <a:tint val="75000"/>
                  </a:schemeClr>
                </a:solidFill>
              </a:defRPr>
            </a:lvl4pPr>
            <a:lvl5pPr marL="2926080" indent="0" algn="ctr">
              <a:buNone/>
              <a:defRPr>
                <a:solidFill>
                  <a:schemeClr val="tx1">
                    <a:tint val="75000"/>
                  </a:schemeClr>
                </a:solidFill>
              </a:defRPr>
            </a:lvl5pPr>
            <a:lvl6pPr marL="3657600" indent="0" algn="ctr">
              <a:buNone/>
              <a:defRPr>
                <a:solidFill>
                  <a:schemeClr val="tx1">
                    <a:tint val="75000"/>
                  </a:schemeClr>
                </a:solidFill>
              </a:defRPr>
            </a:lvl6pPr>
            <a:lvl7pPr marL="4389120" indent="0" algn="ctr">
              <a:buNone/>
              <a:defRPr>
                <a:solidFill>
                  <a:schemeClr val="tx1">
                    <a:tint val="75000"/>
                  </a:schemeClr>
                </a:solidFill>
              </a:defRPr>
            </a:lvl7pPr>
            <a:lvl8pPr marL="5120640" indent="0" algn="ctr">
              <a:buNone/>
              <a:defRPr>
                <a:solidFill>
                  <a:schemeClr val="tx1">
                    <a:tint val="75000"/>
                  </a:schemeClr>
                </a:solidFill>
              </a:defRPr>
            </a:lvl8pPr>
            <a:lvl9pPr marL="585216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97CFAFE-5AF8-B04A-B733-6D61E18BC236}" type="datetimeFigureOut">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2869660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7CFAFE-5AF8-B04A-B733-6D61E18BC236}" type="datetimeFigureOut">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1720355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1410548"/>
            <a:ext cx="2488407" cy="300640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1410548"/>
            <a:ext cx="7301071" cy="300640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7CFAFE-5AF8-B04A-B733-6D61E18BC236}" type="datetimeFigureOut">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4111107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7CFAFE-5AF8-B04A-B733-6D61E18BC236}" type="datetimeFigureOut">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274953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9988974"/>
            <a:ext cx="8549640" cy="3087370"/>
          </a:xfrm>
        </p:spPr>
        <p:txBody>
          <a:bodyPr anchor="t"/>
          <a:lstStyle>
            <a:lvl1pPr algn="l">
              <a:defRPr sz="6400" b="1" cap="all"/>
            </a:lvl1pPr>
          </a:lstStyle>
          <a:p>
            <a:r>
              <a:rPr lang="en-US"/>
              <a:t>Click to edit Master title style</a:t>
            </a:r>
          </a:p>
        </p:txBody>
      </p:sp>
      <p:sp>
        <p:nvSpPr>
          <p:cNvPr id="3" name="Text Placeholder 2"/>
          <p:cNvSpPr>
            <a:spLocks noGrp="1"/>
          </p:cNvSpPr>
          <p:nvPr>
            <p:ph type="body" idx="1"/>
          </p:nvPr>
        </p:nvSpPr>
        <p:spPr>
          <a:xfrm>
            <a:off x="794544" y="6588551"/>
            <a:ext cx="8549640" cy="3400424"/>
          </a:xfrm>
        </p:spPr>
        <p:txBody>
          <a:bodyPr anchor="b"/>
          <a:lstStyle>
            <a:lvl1pPr marL="0" indent="0">
              <a:buNone/>
              <a:defRPr sz="3200">
                <a:solidFill>
                  <a:schemeClr val="tx1">
                    <a:tint val="75000"/>
                  </a:schemeClr>
                </a:solidFill>
              </a:defRPr>
            </a:lvl1pPr>
            <a:lvl2pPr marL="731520" indent="0">
              <a:buNone/>
              <a:defRPr sz="2900">
                <a:solidFill>
                  <a:schemeClr val="tx1">
                    <a:tint val="75000"/>
                  </a:schemeClr>
                </a:solidFill>
              </a:defRPr>
            </a:lvl2pPr>
            <a:lvl3pPr marL="1463040" indent="0">
              <a:buNone/>
              <a:defRPr sz="2600">
                <a:solidFill>
                  <a:schemeClr val="tx1">
                    <a:tint val="75000"/>
                  </a:schemeClr>
                </a:solidFill>
              </a:defRPr>
            </a:lvl3pPr>
            <a:lvl4pPr marL="2194560" indent="0">
              <a:buNone/>
              <a:defRPr sz="2200">
                <a:solidFill>
                  <a:schemeClr val="tx1">
                    <a:tint val="75000"/>
                  </a:schemeClr>
                </a:solidFill>
              </a:defRPr>
            </a:lvl4pPr>
            <a:lvl5pPr marL="2926080" indent="0">
              <a:buNone/>
              <a:defRPr sz="2200">
                <a:solidFill>
                  <a:schemeClr val="tx1">
                    <a:tint val="75000"/>
                  </a:schemeClr>
                </a:solidFill>
              </a:defRPr>
            </a:lvl5pPr>
            <a:lvl6pPr marL="3657600" indent="0">
              <a:buNone/>
              <a:defRPr sz="2200">
                <a:solidFill>
                  <a:schemeClr val="tx1">
                    <a:tint val="75000"/>
                  </a:schemeClr>
                </a:solidFill>
              </a:defRPr>
            </a:lvl6pPr>
            <a:lvl7pPr marL="4389120" indent="0">
              <a:buNone/>
              <a:defRPr sz="2200">
                <a:solidFill>
                  <a:schemeClr val="tx1">
                    <a:tint val="75000"/>
                  </a:schemeClr>
                </a:solidFill>
              </a:defRPr>
            </a:lvl7pPr>
            <a:lvl8pPr marL="5120640" indent="0">
              <a:buNone/>
              <a:defRPr sz="2200">
                <a:solidFill>
                  <a:schemeClr val="tx1">
                    <a:tint val="75000"/>
                  </a:schemeClr>
                </a:solidFill>
              </a:defRPr>
            </a:lvl8pPr>
            <a:lvl9pPr marL="5852160" indent="0">
              <a:buNone/>
              <a:defRPr sz="2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7CFAFE-5AF8-B04A-B733-6D61E18BC236}" type="datetimeFigureOut">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258396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8222194"/>
            <a:ext cx="4894738" cy="23252430"/>
          </a:xfr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8222194"/>
            <a:ext cx="4894739" cy="23252430"/>
          </a:xfrm>
        </p:spPr>
        <p:txBody>
          <a:bodyPr/>
          <a:lstStyle>
            <a:lvl1pPr>
              <a:defRPr sz="45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7CFAFE-5AF8-B04A-B733-6D61E18BC236}" type="datetimeFigureOut">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3764228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622513"/>
            <a:ext cx="9052560" cy="259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3479590"/>
            <a:ext cx="4444207" cy="1450127"/>
          </a:xfrm>
        </p:spPr>
        <p:txBody>
          <a:bodyPr anchor="b"/>
          <a:lstStyle>
            <a:lvl1pPr marL="0" indent="0">
              <a:buNone/>
              <a:defRPr sz="38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en-US"/>
              <a:t>Click to edit Master text styles</a:t>
            </a:r>
          </a:p>
        </p:txBody>
      </p:sp>
      <p:sp>
        <p:nvSpPr>
          <p:cNvPr id="4" name="Content Placeholder 3"/>
          <p:cNvSpPr>
            <a:spLocks noGrp="1"/>
          </p:cNvSpPr>
          <p:nvPr>
            <p:ph sz="half" idx="2"/>
          </p:nvPr>
        </p:nvSpPr>
        <p:spPr>
          <a:xfrm>
            <a:off x="502920" y="4929717"/>
            <a:ext cx="4444207" cy="8956253"/>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3479590"/>
            <a:ext cx="4445953" cy="1450127"/>
          </a:xfrm>
        </p:spPr>
        <p:txBody>
          <a:bodyPr anchor="b"/>
          <a:lstStyle>
            <a:lvl1pPr marL="0" indent="0">
              <a:buNone/>
              <a:defRPr sz="38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en-US"/>
              <a:t>Click to edit Master text styles</a:t>
            </a:r>
          </a:p>
        </p:txBody>
      </p:sp>
      <p:sp>
        <p:nvSpPr>
          <p:cNvPr id="6" name="Content Placeholder 5"/>
          <p:cNvSpPr>
            <a:spLocks noGrp="1"/>
          </p:cNvSpPr>
          <p:nvPr>
            <p:ph sz="quarter" idx="4"/>
          </p:nvPr>
        </p:nvSpPr>
        <p:spPr>
          <a:xfrm>
            <a:off x="5109528" y="4929717"/>
            <a:ext cx="4445953" cy="8956253"/>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97CFAFE-5AF8-B04A-B733-6D61E18BC236}" type="datetimeFigureOut">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1743633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97CFAFE-5AF8-B04A-B733-6D61E18BC236}" type="datetimeFigureOut">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1900392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7CFAFE-5AF8-B04A-B733-6D61E18BC236}" type="datetimeFigureOut">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19438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618913"/>
            <a:ext cx="3309144" cy="2633980"/>
          </a:xfrm>
        </p:spPr>
        <p:txBody>
          <a:bodyPr anchor="b"/>
          <a:lstStyle>
            <a:lvl1pPr algn="l">
              <a:defRPr sz="3200" b="1"/>
            </a:lvl1pPr>
          </a:lstStyle>
          <a:p>
            <a:r>
              <a:rPr lang="en-US"/>
              <a:t>Click to edit Master title style</a:t>
            </a:r>
          </a:p>
        </p:txBody>
      </p:sp>
      <p:sp>
        <p:nvSpPr>
          <p:cNvPr id="3" name="Content Placeholder 2"/>
          <p:cNvSpPr>
            <a:spLocks noGrp="1"/>
          </p:cNvSpPr>
          <p:nvPr>
            <p:ph idx="1"/>
          </p:nvPr>
        </p:nvSpPr>
        <p:spPr>
          <a:xfrm>
            <a:off x="3932555" y="618915"/>
            <a:ext cx="5622925" cy="13267056"/>
          </a:xfrm>
        </p:spPr>
        <p:txBody>
          <a:bodyPr/>
          <a:lstStyle>
            <a:lvl1pPr>
              <a:defRPr sz="5100"/>
            </a:lvl1pPr>
            <a:lvl2pPr>
              <a:defRPr sz="4500"/>
            </a:lvl2pPr>
            <a:lvl3pPr>
              <a:defRPr sz="380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3252895"/>
            <a:ext cx="3309144" cy="10633076"/>
          </a:xfrm>
        </p:spPr>
        <p:txBody>
          <a:bodyPr/>
          <a:lstStyle>
            <a:lvl1pPr marL="0" indent="0">
              <a:buNone/>
              <a:defRPr sz="2200"/>
            </a:lvl1pPr>
            <a:lvl2pPr marL="731520" indent="0">
              <a:buNone/>
              <a:defRPr sz="1900"/>
            </a:lvl2pPr>
            <a:lvl3pPr marL="1463040" indent="0">
              <a:buNone/>
              <a:defRPr sz="1600"/>
            </a:lvl3pPr>
            <a:lvl4pPr marL="2194560" indent="0">
              <a:buNone/>
              <a:defRPr sz="1400"/>
            </a:lvl4pPr>
            <a:lvl5pPr marL="2926080" indent="0">
              <a:buNone/>
              <a:defRPr sz="1400"/>
            </a:lvl5pPr>
            <a:lvl6pPr marL="3657600" indent="0">
              <a:buNone/>
              <a:defRPr sz="1400"/>
            </a:lvl6pPr>
            <a:lvl7pPr marL="4389120" indent="0">
              <a:buNone/>
              <a:defRPr sz="1400"/>
            </a:lvl7pPr>
            <a:lvl8pPr marL="5120640" indent="0">
              <a:buNone/>
              <a:defRPr sz="1400"/>
            </a:lvl8pPr>
            <a:lvl9pPr marL="5852160" indent="0">
              <a:buNone/>
              <a:defRPr sz="1400"/>
            </a:lvl9pPr>
          </a:lstStyle>
          <a:p>
            <a:pPr lvl="0"/>
            <a:r>
              <a:rPr lang="en-US"/>
              <a:t>Click to edit Master text styles</a:t>
            </a:r>
          </a:p>
        </p:txBody>
      </p:sp>
      <p:sp>
        <p:nvSpPr>
          <p:cNvPr id="5" name="Date Placeholder 4"/>
          <p:cNvSpPr>
            <a:spLocks noGrp="1"/>
          </p:cNvSpPr>
          <p:nvPr>
            <p:ph type="dt" sz="half" idx="10"/>
          </p:nvPr>
        </p:nvSpPr>
        <p:spPr/>
        <p:txBody>
          <a:bodyPr/>
          <a:lstStyle/>
          <a:p>
            <a:fld id="{E97CFAFE-5AF8-B04A-B733-6D61E18BC236}" type="datetimeFigureOut">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3998413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10881360"/>
            <a:ext cx="6035040" cy="1284606"/>
          </a:xfrm>
        </p:spPr>
        <p:txBody>
          <a:bodyPr anchor="b"/>
          <a:lstStyle>
            <a:lvl1pPr algn="l">
              <a:defRPr sz="3200" b="1"/>
            </a:lvl1pPr>
          </a:lstStyle>
          <a:p>
            <a:r>
              <a:rPr lang="en-US"/>
              <a:t>Click to edit Master title style</a:t>
            </a:r>
          </a:p>
        </p:txBody>
      </p:sp>
      <p:sp>
        <p:nvSpPr>
          <p:cNvPr id="3" name="Picture Placeholder 2"/>
          <p:cNvSpPr>
            <a:spLocks noGrp="1"/>
          </p:cNvSpPr>
          <p:nvPr>
            <p:ph type="pic" idx="1"/>
          </p:nvPr>
        </p:nvSpPr>
        <p:spPr>
          <a:xfrm>
            <a:off x="1971517" y="1388957"/>
            <a:ext cx="6035040" cy="9326880"/>
          </a:xfrm>
        </p:spPr>
        <p:txBody>
          <a:bodyPr/>
          <a:lstStyle>
            <a:lvl1pPr marL="0" indent="0">
              <a:buNone/>
              <a:defRPr sz="5100"/>
            </a:lvl1pPr>
            <a:lvl2pPr marL="731520" indent="0">
              <a:buNone/>
              <a:defRPr sz="4500"/>
            </a:lvl2pPr>
            <a:lvl3pPr marL="1463040" indent="0">
              <a:buNone/>
              <a:defRPr sz="3800"/>
            </a:lvl3pPr>
            <a:lvl4pPr marL="2194560" indent="0">
              <a:buNone/>
              <a:defRPr sz="3200"/>
            </a:lvl4pPr>
            <a:lvl5pPr marL="2926080" indent="0">
              <a:buNone/>
              <a:defRPr sz="3200"/>
            </a:lvl5pPr>
            <a:lvl6pPr marL="3657600" indent="0">
              <a:buNone/>
              <a:defRPr sz="3200"/>
            </a:lvl6pPr>
            <a:lvl7pPr marL="4389120" indent="0">
              <a:buNone/>
              <a:defRPr sz="3200"/>
            </a:lvl7pPr>
            <a:lvl8pPr marL="5120640" indent="0">
              <a:buNone/>
              <a:defRPr sz="3200"/>
            </a:lvl8pPr>
            <a:lvl9pPr marL="5852160" indent="0">
              <a:buNone/>
              <a:defRPr sz="3200"/>
            </a:lvl9pPr>
          </a:lstStyle>
          <a:p>
            <a:endParaRPr lang="en-US"/>
          </a:p>
        </p:txBody>
      </p:sp>
      <p:sp>
        <p:nvSpPr>
          <p:cNvPr id="4" name="Text Placeholder 3"/>
          <p:cNvSpPr>
            <a:spLocks noGrp="1"/>
          </p:cNvSpPr>
          <p:nvPr>
            <p:ph type="body" sz="half" idx="2"/>
          </p:nvPr>
        </p:nvSpPr>
        <p:spPr>
          <a:xfrm>
            <a:off x="1971517" y="12165966"/>
            <a:ext cx="6035040" cy="1824354"/>
          </a:xfrm>
        </p:spPr>
        <p:txBody>
          <a:bodyPr/>
          <a:lstStyle>
            <a:lvl1pPr marL="0" indent="0">
              <a:buNone/>
              <a:defRPr sz="2200"/>
            </a:lvl1pPr>
            <a:lvl2pPr marL="731520" indent="0">
              <a:buNone/>
              <a:defRPr sz="1900"/>
            </a:lvl2pPr>
            <a:lvl3pPr marL="1463040" indent="0">
              <a:buNone/>
              <a:defRPr sz="1600"/>
            </a:lvl3pPr>
            <a:lvl4pPr marL="2194560" indent="0">
              <a:buNone/>
              <a:defRPr sz="1400"/>
            </a:lvl4pPr>
            <a:lvl5pPr marL="2926080" indent="0">
              <a:buNone/>
              <a:defRPr sz="1400"/>
            </a:lvl5pPr>
            <a:lvl6pPr marL="3657600" indent="0">
              <a:buNone/>
              <a:defRPr sz="1400"/>
            </a:lvl6pPr>
            <a:lvl7pPr marL="4389120" indent="0">
              <a:buNone/>
              <a:defRPr sz="1400"/>
            </a:lvl7pPr>
            <a:lvl8pPr marL="5120640" indent="0">
              <a:buNone/>
              <a:defRPr sz="1400"/>
            </a:lvl8pPr>
            <a:lvl9pPr marL="5852160" indent="0">
              <a:buNone/>
              <a:defRPr sz="1400"/>
            </a:lvl9pPr>
          </a:lstStyle>
          <a:p>
            <a:pPr lvl="0"/>
            <a:r>
              <a:rPr lang="en-US"/>
              <a:t>Click to edit Master text styles</a:t>
            </a:r>
          </a:p>
        </p:txBody>
      </p:sp>
      <p:sp>
        <p:nvSpPr>
          <p:cNvPr id="5" name="Date Placeholder 4"/>
          <p:cNvSpPr>
            <a:spLocks noGrp="1"/>
          </p:cNvSpPr>
          <p:nvPr>
            <p:ph type="dt" sz="half" idx="10"/>
          </p:nvPr>
        </p:nvSpPr>
        <p:spPr/>
        <p:txBody>
          <a:bodyPr/>
          <a:lstStyle/>
          <a:p>
            <a:fld id="{E97CFAFE-5AF8-B04A-B733-6D61E18BC236}" type="datetimeFigureOut">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93BB92-1B23-4D42-9DFB-28B08F66EF53}" type="slidenum">
              <a:t>‹#›</a:t>
            </a:fld>
            <a:endParaRPr lang="en-US"/>
          </a:p>
        </p:txBody>
      </p:sp>
    </p:spTree>
    <p:extLst>
      <p:ext uri="{BB962C8B-B14F-4D97-AF65-F5344CB8AC3E}">
        <p14:creationId xmlns:p14="http://schemas.microsoft.com/office/powerpoint/2010/main" val="344393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622513"/>
            <a:ext cx="9052560" cy="2590800"/>
          </a:xfrm>
          <a:prstGeom prst="rect">
            <a:avLst/>
          </a:prstGeom>
        </p:spPr>
        <p:txBody>
          <a:bodyPr vert="horz" lIns="146304" tIns="73152" rIns="146304" bIns="73152" rtlCol="0" anchor="ctr">
            <a:normAutofit/>
          </a:bodyPr>
          <a:lstStyle/>
          <a:p>
            <a:r>
              <a:rPr lang="en-US"/>
              <a:t>Click to edit Master title style</a:t>
            </a:r>
          </a:p>
        </p:txBody>
      </p:sp>
      <p:sp>
        <p:nvSpPr>
          <p:cNvPr id="3" name="Text Placeholder 2"/>
          <p:cNvSpPr>
            <a:spLocks noGrp="1"/>
          </p:cNvSpPr>
          <p:nvPr>
            <p:ph type="body" idx="1"/>
          </p:nvPr>
        </p:nvSpPr>
        <p:spPr>
          <a:xfrm>
            <a:off x="502920" y="3627121"/>
            <a:ext cx="9052560" cy="10258849"/>
          </a:xfrm>
          <a:prstGeom prst="rect">
            <a:avLst/>
          </a:prstGeom>
        </p:spPr>
        <p:txBody>
          <a:bodyPr vert="horz" lIns="146304" tIns="73152" rIns="146304" bIns="7315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14407728"/>
            <a:ext cx="2346960" cy="827617"/>
          </a:xfrm>
          <a:prstGeom prst="rect">
            <a:avLst/>
          </a:prstGeom>
        </p:spPr>
        <p:txBody>
          <a:bodyPr vert="horz" lIns="146304" tIns="73152" rIns="146304" bIns="73152" rtlCol="0" anchor="ctr"/>
          <a:lstStyle>
            <a:lvl1pPr algn="l">
              <a:defRPr sz="1900">
                <a:solidFill>
                  <a:schemeClr val="tx1">
                    <a:tint val="75000"/>
                  </a:schemeClr>
                </a:solidFill>
              </a:defRPr>
            </a:lvl1pPr>
          </a:lstStyle>
          <a:p>
            <a:fld id="{E97CFAFE-5AF8-B04A-B733-6D61E18BC236}" type="datetimeFigureOut">
              <a:t>11/14/2018</a:t>
            </a:fld>
            <a:endParaRPr lang="en-US"/>
          </a:p>
        </p:txBody>
      </p:sp>
      <p:sp>
        <p:nvSpPr>
          <p:cNvPr id="5" name="Footer Placeholder 4"/>
          <p:cNvSpPr>
            <a:spLocks noGrp="1"/>
          </p:cNvSpPr>
          <p:nvPr>
            <p:ph type="ftr" sz="quarter" idx="3"/>
          </p:nvPr>
        </p:nvSpPr>
        <p:spPr>
          <a:xfrm>
            <a:off x="3436620" y="14407728"/>
            <a:ext cx="3185160" cy="827617"/>
          </a:xfrm>
          <a:prstGeom prst="rect">
            <a:avLst/>
          </a:prstGeom>
        </p:spPr>
        <p:txBody>
          <a:bodyPr vert="horz" lIns="146304" tIns="73152" rIns="146304" bIns="73152" rtlCol="0" anchor="ctr"/>
          <a:lstStyle>
            <a:lvl1pPr algn="ctr">
              <a:defRPr sz="1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14407728"/>
            <a:ext cx="2346960" cy="827617"/>
          </a:xfrm>
          <a:prstGeom prst="rect">
            <a:avLst/>
          </a:prstGeom>
        </p:spPr>
        <p:txBody>
          <a:bodyPr vert="horz" lIns="146304" tIns="73152" rIns="146304" bIns="73152" rtlCol="0" anchor="ctr"/>
          <a:lstStyle>
            <a:lvl1pPr algn="r">
              <a:defRPr sz="1900">
                <a:solidFill>
                  <a:schemeClr val="tx1">
                    <a:tint val="75000"/>
                  </a:schemeClr>
                </a:solidFill>
              </a:defRPr>
            </a:lvl1pPr>
          </a:lstStyle>
          <a:p>
            <a:fld id="{1A93BB92-1B23-4D42-9DFB-28B08F66EF53}" type="slidenum">
              <a:t>‹#›</a:t>
            </a:fld>
            <a:endParaRPr lang="en-US"/>
          </a:p>
        </p:txBody>
      </p:sp>
    </p:spTree>
    <p:extLst>
      <p:ext uri="{BB962C8B-B14F-4D97-AF65-F5344CB8AC3E}">
        <p14:creationId xmlns:p14="http://schemas.microsoft.com/office/powerpoint/2010/main" val="1634278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31520" rtl="0" eaLnBrk="1" latinLnBrk="0" hangingPunct="1">
        <a:spcBef>
          <a:spcPct val="0"/>
        </a:spcBef>
        <a:buNone/>
        <a:defRPr sz="7000" kern="1200">
          <a:solidFill>
            <a:schemeClr val="tx1"/>
          </a:solidFill>
          <a:latin typeface="+mj-lt"/>
          <a:ea typeface="+mj-ea"/>
          <a:cs typeface="+mj-cs"/>
        </a:defRPr>
      </a:lvl1pPr>
    </p:titleStyle>
    <p:bodyStyle>
      <a:lvl1pPr marL="548640" indent="-548640" algn="l" defTabSz="731520" rtl="0" eaLnBrk="1" latinLnBrk="0" hangingPunct="1">
        <a:spcBef>
          <a:spcPct val="20000"/>
        </a:spcBef>
        <a:buFont typeface="Arial"/>
        <a:buChar char="•"/>
        <a:defRPr sz="5100" kern="1200">
          <a:solidFill>
            <a:schemeClr val="tx1"/>
          </a:solidFill>
          <a:latin typeface="+mn-lt"/>
          <a:ea typeface="+mn-ea"/>
          <a:cs typeface="+mn-cs"/>
        </a:defRPr>
      </a:lvl1pPr>
      <a:lvl2pPr marL="1188720" indent="-457200" algn="l" defTabSz="731520" rtl="0" eaLnBrk="1" latinLnBrk="0" hangingPunct="1">
        <a:spcBef>
          <a:spcPct val="20000"/>
        </a:spcBef>
        <a:buFont typeface="Arial"/>
        <a:buChar char="–"/>
        <a:defRPr sz="4500" kern="1200">
          <a:solidFill>
            <a:schemeClr val="tx1"/>
          </a:solidFill>
          <a:latin typeface="+mn-lt"/>
          <a:ea typeface="+mn-ea"/>
          <a:cs typeface="+mn-cs"/>
        </a:defRPr>
      </a:lvl2pPr>
      <a:lvl3pPr marL="1828800" indent="-365760" algn="l" defTabSz="731520" rtl="0" eaLnBrk="1" latinLnBrk="0" hangingPunct="1">
        <a:spcBef>
          <a:spcPct val="20000"/>
        </a:spcBef>
        <a:buFont typeface="Arial"/>
        <a:buChar char="•"/>
        <a:defRPr sz="3800" kern="1200">
          <a:solidFill>
            <a:schemeClr val="tx1"/>
          </a:solidFill>
          <a:latin typeface="+mn-lt"/>
          <a:ea typeface="+mn-ea"/>
          <a:cs typeface="+mn-cs"/>
        </a:defRPr>
      </a:lvl3pPr>
      <a:lvl4pPr marL="2560320" indent="-365760" algn="l" defTabSz="731520" rtl="0" eaLnBrk="1" latinLnBrk="0" hangingPunct="1">
        <a:spcBef>
          <a:spcPct val="20000"/>
        </a:spcBef>
        <a:buFont typeface="Arial"/>
        <a:buChar char="–"/>
        <a:defRPr sz="3200" kern="1200">
          <a:solidFill>
            <a:schemeClr val="tx1"/>
          </a:solidFill>
          <a:latin typeface="+mn-lt"/>
          <a:ea typeface="+mn-ea"/>
          <a:cs typeface="+mn-cs"/>
        </a:defRPr>
      </a:lvl4pPr>
      <a:lvl5pPr marL="3291840" indent="-365760" algn="l" defTabSz="731520" rtl="0" eaLnBrk="1" latinLnBrk="0" hangingPunct="1">
        <a:spcBef>
          <a:spcPct val="20000"/>
        </a:spcBef>
        <a:buFont typeface="Arial"/>
        <a:buChar char="»"/>
        <a:defRPr sz="3200" kern="1200">
          <a:solidFill>
            <a:schemeClr val="tx1"/>
          </a:solidFill>
          <a:latin typeface="+mn-lt"/>
          <a:ea typeface="+mn-ea"/>
          <a:cs typeface="+mn-cs"/>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31520" rtl="0" eaLnBrk="1" latinLnBrk="0" hangingPunct="1">
        <a:defRPr sz="2900" kern="1200">
          <a:solidFill>
            <a:schemeClr val="tx1"/>
          </a:solidFill>
          <a:latin typeface="+mn-lt"/>
          <a:ea typeface="+mn-ea"/>
          <a:cs typeface="+mn-cs"/>
        </a:defRPr>
      </a:lvl1pPr>
      <a:lvl2pPr marL="731520" algn="l" defTabSz="731520" rtl="0" eaLnBrk="1" latinLnBrk="0" hangingPunct="1">
        <a:defRPr sz="2900" kern="1200">
          <a:solidFill>
            <a:schemeClr val="tx1"/>
          </a:solidFill>
          <a:latin typeface="+mn-lt"/>
          <a:ea typeface="+mn-ea"/>
          <a:cs typeface="+mn-cs"/>
        </a:defRPr>
      </a:lvl2pPr>
      <a:lvl3pPr marL="1463040" algn="l" defTabSz="731520" rtl="0" eaLnBrk="1" latinLnBrk="0" hangingPunct="1">
        <a:defRPr sz="2900" kern="1200">
          <a:solidFill>
            <a:schemeClr val="tx1"/>
          </a:solidFill>
          <a:latin typeface="+mn-lt"/>
          <a:ea typeface="+mn-ea"/>
          <a:cs typeface="+mn-cs"/>
        </a:defRPr>
      </a:lvl3pPr>
      <a:lvl4pPr marL="2194560" algn="l" defTabSz="731520" rtl="0" eaLnBrk="1" latinLnBrk="0" hangingPunct="1">
        <a:defRPr sz="2900" kern="1200">
          <a:solidFill>
            <a:schemeClr val="tx1"/>
          </a:solidFill>
          <a:latin typeface="+mn-lt"/>
          <a:ea typeface="+mn-ea"/>
          <a:cs typeface="+mn-cs"/>
        </a:defRPr>
      </a:lvl4pPr>
      <a:lvl5pPr marL="2926080" algn="l" defTabSz="731520" rtl="0" eaLnBrk="1" latinLnBrk="0" hangingPunct="1">
        <a:defRPr sz="2900" kern="1200">
          <a:solidFill>
            <a:schemeClr val="tx1"/>
          </a:solidFill>
          <a:latin typeface="+mn-lt"/>
          <a:ea typeface="+mn-ea"/>
          <a:cs typeface="+mn-cs"/>
        </a:defRPr>
      </a:lvl5pPr>
      <a:lvl6pPr marL="3657600" algn="l" defTabSz="731520" rtl="0" eaLnBrk="1" latinLnBrk="0" hangingPunct="1">
        <a:defRPr sz="2900" kern="1200">
          <a:solidFill>
            <a:schemeClr val="tx1"/>
          </a:solidFill>
          <a:latin typeface="+mn-lt"/>
          <a:ea typeface="+mn-ea"/>
          <a:cs typeface="+mn-cs"/>
        </a:defRPr>
      </a:lvl6pPr>
      <a:lvl7pPr marL="4389120" algn="l" defTabSz="731520" rtl="0" eaLnBrk="1" latinLnBrk="0" hangingPunct="1">
        <a:defRPr sz="2900" kern="1200">
          <a:solidFill>
            <a:schemeClr val="tx1"/>
          </a:solidFill>
          <a:latin typeface="+mn-lt"/>
          <a:ea typeface="+mn-ea"/>
          <a:cs typeface="+mn-cs"/>
        </a:defRPr>
      </a:lvl7pPr>
      <a:lvl8pPr marL="5120640" algn="l" defTabSz="731520" rtl="0" eaLnBrk="1" latinLnBrk="0" hangingPunct="1">
        <a:defRPr sz="2900" kern="1200">
          <a:solidFill>
            <a:schemeClr val="tx1"/>
          </a:solidFill>
          <a:latin typeface="+mn-lt"/>
          <a:ea typeface="+mn-ea"/>
          <a:cs typeface="+mn-cs"/>
        </a:defRPr>
      </a:lvl8pPr>
      <a:lvl9pPr marL="5852160" algn="l" defTabSz="73152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F5C45195-2FA3-594C-AA6A-63A4A82060E4}"/>
              </a:ext>
            </a:extLst>
          </p:cNvPr>
          <p:cNvSpPr>
            <a:spLocks noGrp="1"/>
          </p:cNvSpPr>
          <p:nvPr>
            <p:ph type="ctrTitle"/>
          </p:nvPr>
        </p:nvSpPr>
        <p:spPr/>
        <p:txBody>
          <a:bodyPr/>
          <a:lstStyle/>
          <a:p>
            <a:r>
              <a:rPr lang="en-US" dirty="0"/>
              <a:t>NO FIRES</a:t>
            </a:r>
          </a:p>
        </p:txBody>
      </p:sp>
      <p:pic>
        <p:nvPicPr>
          <p:cNvPr id="12" name="header" descr="Red prohibited symbol over flame, No fires!" title="Red prohibited symbol over flame, No fir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718" y="469527"/>
            <a:ext cx="9100699" cy="8032804"/>
          </a:xfrm>
          <a:prstGeom prst="rect">
            <a:avLst/>
          </a:prstGeom>
        </p:spPr>
      </p:pic>
      <p:pic>
        <p:nvPicPr>
          <p:cNvPr id="20" name="permitted" descr="Permitted" title="Permitt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454" y="8666022"/>
            <a:ext cx="4489093" cy="623804"/>
          </a:xfrm>
          <a:prstGeom prst="rect">
            <a:avLst/>
          </a:prstGeom>
        </p:spPr>
      </p:pic>
      <p:pic>
        <p:nvPicPr>
          <p:cNvPr id="22" name="fire ring" descr="Campfire in ring." title="Permitte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110" y="9317190"/>
            <a:ext cx="1599992" cy="1557304"/>
          </a:xfrm>
          <a:prstGeom prst="rect">
            <a:avLst/>
          </a:prstGeom>
        </p:spPr>
      </p:pic>
      <p:sp>
        <p:nvSpPr>
          <p:cNvPr id="28" name="campfires"/>
          <p:cNvSpPr txBox="1"/>
          <p:nvPr/>
        </p:nvSpPr>
        <p:spPr>
          <a:xfrm>
            <a:off x="2437309" y="9430790"/>
            <a:ext cx="2639238" cy="1538883"/>
          </a:xfrm>
          <a:prstGeom prst="rect">
            <a:avLst/>
          </a:prstGeom>
          <a:noFill/>
        </p:spPr>
        <p:txBody>
          <a:bodyPr wrap="square" lIns="0" tIns="0" rIns="0" bIns="0" rtlCol="0">
            <a:spAutoFit/>
          </a:bodyPr>
          <a:lstStyle/>
          <a:p>
            <a:r>
              <a:rPr lang="en-US" sz="2000" dirty="0"/>
              <a:t>Campfires are only allowed in established metal fire rings within developed areas such as campgrounds. </a:t>
            </a:r>
          </a:p>
        </p:txBody>
      </p:sp>
      <p:pic>
        <p:nvPicPr>
          <p:cNvPr id="24" name="coleman" descr="Portable cooking gas stove." title="Permitted"/>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8404" y="11098508"/>
            <a:ext cx="1745317" cy="1269081"/>
          </a:xfrm>
          <a:prstGeom prst="rect">
            <a:avLst/>
          </a:prstGeom>
        </p:spPr>
      </p:pic>
      <p:sp>
        <p:nvSpPr>
          <p:cNvPr id="29" name="pressurized"/>
          <p:cNvSpPr txBox="1"/>
          <p:nvPr/>
        </p:nvSpPr>
        <p:spPr>
          <a:xfrm>
            <a:off x="2437309" y="11167378"/>
            <a:ext cx="2795470" cy="1231106"/>
          </a:xfrm>
          <a:prstGeom prst="rect">
            <a:avLst/>
          </a:prstGeom>
          <a:noFill/>
        </p:spPr>
        <p:txBody>
          <a:bodyPr wrap="square" lIns="0" tIns="0" rIns="0" bIns="0" rtlCol="0">
            <a:spAutoFit/>
          </a:bodyPr>
          <a:lstStyle/>
          <a:p>
            <a:r>
              <a:rPr lang="en-US" sz="2000" dirty="0"/>
              <a:t>Pressurized gas stoves and space heating devices that can be quickly turned off are allowed.</a:t>
            </a:r>
          </a:p>
        </p:txBody>
      </p:sp>
      <p:pic>
        <p:nvPicPr>
          <p:cNvPr id="26" name="stove" descr="Backpacker stove." title="Permitted"/>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9987" y="12567464"/>
            <a:ext cx="995506" cy="1214092"/>
          </a:xfrm>
          <a:prstGeom prst="rect">
            <a:avLst/>
          </a:prstGeom>
        </p:spPr>
      </p:pic>
      <p:pic>
        <p:nvPicPr>
          <p:cNvPr id="19" name="lantern" descr="Lantern" title="Permitted"/>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22678" y="12495855"/>
            <a:ext cx="716978" cy="1290807"/>
          </a:xfrm>
          <a:prstGeom prst="rect">
            <a:avLst/>
          </a:prstGeom>
        </p:spPr>
      </p:pic>
      <p:sp>
        <p:nvSpPr>
          <p:cNvPr id="30" name="portable"/>
          <p:cNvSpPr txBox="1"/>
          <p:nvPr/>
        </p:nvSpPr>
        <p:spPr>
          <a:xfrm>
            <a:off x="2437309" y="12823272"/>
            <a:ext cx="2525011" cy="923330"/>
          </a:xfrm>
          <a:prstGeom prst="rect">
            <a:avLst/>
          </a:prstGeom>
          <a:noFill/>
        </p:spPr>
        <p:txBody>
          <a:bodyPr wrap="square" lIns="0" tIns="0" rIns="0" bIns="0" rtlCol="0">
            <a:spAutoFit/>
          </a:bodyPr>
          <a:lstStyle/>
          <a:p>
            <a:r>
              <a:rPr lang="en-US" sz="2000" dirty="0"/>
              <a:t>Portable stoves and lanterns using liquid petroleum fuels.</a:t>
            </a:r>
          </a:p>
        </p:txBody>
      </p:sp>
      <p:pic>
        <p:nvPicPr>
          <p:cNvPr id="21" name="prohibited" descr="Prohibited" title="Prohibited"/>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99519" y="8666021"/>
            <a:ext cx="4056715" cy="623804"/>
          </a:xfrm>
          <a:prstGeom prst="rect">
            <a:avLst/>
          </a:prstGeom>
        </p:spPr>
      </p:pic>
      <p:pic>
        <p:nvPicPr>
          <p:cNvPr id="15" name="fire" descr="Campfire" title="Campfire"/>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40395" y="9352068"/>
            <a:ext cx="935175" cy="1284670"/>
          </a:xfrm>
          <a:prstGeom prst="rect">
            <a:avLst/>
          </a:prstGeom>
        </p:spPr>
      </p:pic>
      <p:pic>
        <p:nvPicPr>
          <p:cNvPr id="17" name="redslash" descr="Red prohibited circle symbol over the top of flame icon." title="Prohibited"/>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38109" y="9359499"/>
            <a:ext cx="1457091" cy="1457091"/>
          </a:xfrm>
          <a:prstGeom prst="rect">
            <a:avLst/>
          </a:prstGeom>
        </p:spPr>
      </p:pic>
      <p:sp>
        <p:nvSpPr>
          <p:cNvPr id="31" name="TextBox 30"/>
          <p:cNvSpPr txBox="1"/>
          <p:nvPr/>
        </p:nvSpPr>
        <p:spPr>
          <a:xfrm>
            <a:off x="6913921" y="9651853"/>
            <a:ext cx="2542312" cy="923330"/>
          </a:xfrm>
          <a:prstGeom prst="rect">
            <a:avLst/>
          </a:prstGeom>
          <a:noFill/>
        </p:spPr>
        <p:txBody>
          <a:bodyPr wrap="square" lIns="0" tIns="0" rIns="0" bIns="0" rtlCol="0">
            <a:spAutoFit/>
          </a:bodyPr>
          <a:lstStyle/>
          <a:p>
            <a:r>
              <a:rPr lang="en-US" sz="2000" dirty="0"/>
              <a:t>No open fires are allowed in dispersed, backcountry areas. </a:t>
            </a:r>
          </a:p>
        </p:txBody>
      </p:sp>
      <p:pic>
        <p:nvPicPr>
          <p:cNvPr id="14" name="grill" descr="Grill" title="Grill"/>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603773" y="10933462"/>
            <a:ext cx="925764" cy="1177095"/>
          </a:xfrm>
          <a:prstGeom prst="rect">
            <a:avLst/>
          </a:prstGeom>
        </p:spPr>
      </p:pic>
      <p:pic>
        <p:nvPicPr>
          <p:cNvPr id="42" name="slash" descr="Red prohibited circle symbol over a charcoal grill." title="Prohibited">
            <a:extLst>
              <a:ext uri="{FF2B5EF4-FFF2-40B4-BE49-F238E27FC236}">
                <a16:creationId xmlns:a16="http://schemas.microsoft.com/office/drawing/2014/main" id="{5D6E7839-8074-AB44-944D-562C7411175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28639" y="10935444"/>
            <a:ext cx="1442428" cy="1463040"/>
          </a:xfrm>
          <a:prstGeom prst="rect">
            <a:avLst/>
          </a:prstGeom>
        </p:spPr>
      </p:pic>
      <p:sp>
        <p:nvSpPr>
          <p:cNvPr id="32" name="wood"/>
          <p:cNvSpPr txBox="1"/>
          <p:nvPr/>
        </p:nvSpPr>
        <p:spPr>
          <a:xfrm>
            <a:off x="6913920" y="11038168"/>
            <a:ext cx="2542313" cy="1231106"/>
          </a:xfrm>
          <a:prstGeom prst="rect">
            <a:avLst/>
          </a:prstGeom>
          <a:noFill/>
        </p:spPr>
        <p:txBody>
          <a:bodyPr wrap="square" lIns="0" tIns="0" rIns="0" bIns="0" rtlCol="0">
            <a:spAutoFit/>
          </a:bodyPr>
          <a:lstStyle/>
          <a:p>
            <a:r>
              <a:rPr lang="en-US" sz="2000" dirty="0"/>
              <a:t>Wood and charcoal fires, charcoal grills, and portable braziers are prohibited.</a:t>
            </a:r>
          </a:p>
        </p:txBody>
      </p:sp>
      <p:pic>
        <p:nvPicPr>
          <p:cNvPr id="13" name="ring" descr="Rock fire ring" title="Rock fire ri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377468" y="12446548"/>
            <a:ext cx="1340091" cy="1301026"/>
          </a:xfrm>
          <a:prstGeom prst="rect">
            <a:avLst/>
          </a:prstGeom>
        </p:spPr>
      </p:pic>
      <p:pic>
        <p:nvPicPr>
          <p:cNvPr id="16" name="slash" descr="Red prohibited circle symbol over a rock fire pit. " title="Prohibited"/>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08027" y="12458808"/>
            <a:ext cx="1463040" cy="1463040"/>
          </a:xfrm>
          <a:prstGeom prst="rect">
            <a:avLst/>
          </a:prstGeom>
        </p:spPr>
      </p:pic>
      <p:sp>
        <p:nvSpPr>
          <p:cNvPr id="33" name="ring"/>
          <p:cNvSpPr txBox="1"/>
          <p:nvPr/>
        </p:nvSpPr>
        <p:spPr>
          <a:xfrm>
            <a:off x="6913921" y="12638606"/>
            <a:ext cx="2542313" cy="923330"/>
          </a:xfrm>
          <a:prstGeom prst="rect">
            <a:avLst/>
          </a:prstGeom>
          <a:noFill/>
        </p:spPr>
        <p:txBody>
          <a:bodyPr wrap="square" lIns="0" tIns="0" rIns="0" bIns="0" rtlCol="0">
            <a:spAutoFit/>
          </a:bodyPr>
          <a:lstStyle/>
          <a:p>
            <a:r>
              <a:rPr lang="en-US" sz="2000" dirty="0"/>
              <a:t>Fires are prohibited in rock fire pits and rock fire rings. </a:t>
            </a:r>
          </a:p>
        </p:txBody>
      </p:sp>
      <p:sp>
        <p:nvSpPr>
          <p:cNvPr id="37" name="learn" descr="Learn more at firerestrictions.us" title="Learn More Banner"/>
          <p:cNvSpPr txBox="1"/>
          <p:nvPr/>
        </p:nvSpPr>
        <p:spPr>
          <a:xfrm>
            <a:off x="606864" y="13960109"/>
            <a:ext cx="8849370" cy="378309"/>
          </a:xfrm>
          <a:prstGeom prst="rect">
            <a:avLst/>
          </a:prstGeom>
          <a:solidFill>
            <a:srgbClr val="0B560C"/>
          </a:solidFill>
        </p:spPr>
        <p:txBody>
          <a:bodyPr wrap="square" rtlCol="0">
            <a:spAutoFit/>
          </a:bodyPr>
          <a:lstStyle/>
          <a:p>
            <a:pPr algn="ctr">
              <a:lnSpc>
                <a:spcPts val="2100"/>
              </a:lnSpc>
            </a:pPr>
            <a:r>
              <a:rPr lang="en-US" sz="2400" b="1" dirty="0">
                <a:solidFill>
                  <a:schemeClr val="bg1"/>
                </a:solidFill>
              </a:rPr>
              <a:t>Learn more at firerestrictions.us</a:t>
            </a:r>
          </a:p>
        </p:txBody>
      </p:sp>
      <p:pic>
        <p:nvPicPr>
          <p:cNvPr id="35" name="fslogo" descr="USDA Forest Service logo"/>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6863" y="14437441"/>
            <a:ext cx="531985" cy="566476"/>
          </a:xfrm>
          <a:prstGeom prst="rect">
            <a:avLst/>
          </a:prstGeom>
        </p:spPr>
      </p:pic>
      <p:sp>
        <p:nvSpPr>
          <p:cNvPr id="36" name="address"/>
          <p:cNvSpPr txBox="1">
            <a:spLocks/>
          </p:cNvSpPr>
          <p:nvPr/>
        </p:nvSpPr>
        <p:spPr>
          <a:xfrm>
            <a:off x="1195710" y="14463641"/>
            <a:ext cx="2686361" cy="553297"/>
          </a:xfrm>
          <a:prstGeom prst="rect">
            <a:avLst/>
          </a:prstGeom>
        </p:spPr>
        <p:txBody>
          <a:bodyPr vert="horz" lIns="0" tIns="0" rIns="0" bIns="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200"/>
              </a:lnSpc>
              <a:spcBef>
                <a:spcPts val="0"/>
              </a:spcBef>
              <a:buNone/>
              <a:tabLst>
                <a:tab pos="2451100" algn="l"/>
                <a:tab pos="3587750" algn="l"/>
              </a:tabLst>
            </a:pPr>
            <a:r>
              <a:rPr lang="en-US" sz="1100" b="1" dirty="0"/>
              <a:t>United States Department of Agriculture</a:t>
            </a:r>
          </a:p>
          <a:p>
            <a:pPr marL="0" indent="0">
              <a:lnSpc>
                <a:spcPts val="1200"/>
              </a:lnSpc>
              <a:spcBef>
                <a:spcPts val="0"/>
              </a:spcBef>
              <a:buNone/>
              <a:tabLst>
                <a:tab pos="2451100" algn="l"/>
                <a:tab pos="3587750" algn="l"/>
              </a:tabLst>
            </a:pPr>
            <a:r>
              <a:rPr lang="en-US" sz="1100" b="1" dirty="0"/>
              <a:t>Forest Service </a:t>
            </a:r>
          </a:p>
          <a:p>
            <a:pPr marL="0" indent="0">
              <a:lnSpc>
                <a:spcPts val="1200"/>
              </a:lnSpc>
              <a:spcBef>
                <a:spcPts val="300"/>
              </a:spcBef>
              <a:buNone/>
              <a:tabLst>
                <a:tab pos="2451100" algn="l"/>
                <a:tab pos="3587750" algn="l"/>
              </a:tabLst>
            </a:pPr>
            <a:r>
              <a:rPr lang="en-US" sz="800" dirty="0"/>
              <a:t>USDA is an equal opportunity provider, employer, and lender.</a:t>
            </a:r>
          </a:p>
        </p:txBody>
      </p:sp>
      <p:sp>
        <p:nvSpPr>
          <p:cNvPr id="34" name="address"/>
          <p:cNvSpPr txBox="1">
            <a:spLocks/>
          </p:cNvSpPr>
          <p:nvPr/>
        </p:nvSpPr>
        <p:spPr>
          <a:xfrm>
            <a:off x="6229186" y="14437441"/>
            <a:ext cx="3227048" cy="535535"/>
          </a:xfrm>
          <a:prstGeom prst="rect">
            <a:avLst/>
          </a:prstGeom>
        </p:spPr>
        <p:txBody>
          <a:bodyPr vert="horz" lIns="0" tIns="0" rIns="0" bIns="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200"/>
              </a:lnSpc>
              <a:spcBef>
                <a:spcPts val="0"/>
              </a:spcBef>
              <a:buNone/>
              <a:tabLst>
                <a:tab pos="2001838" algn="l"/>
                <a:tab pos="3587750" algn="l"/>
              </a:tabLst>
            </a:pPr>
            <a:r>
              <a:rPr lang="en-US" sz="1100" b="1" dirty="0" err="1"/>
              <a:t>Olympic National Forest Supervisor's Office</a:t>
            </a:r>
          </a:p>
          <a:p>
            <a:pPr marL="0" indent="0">
              <a:lnSpc>
                <a:spcPts val="1200"/>
              </a:lnSpc>
              <a:spcBef>
                <a:spcPts val="0"/>
              </a:spcBef>
              <a:buNone/>
              <a:tabLst>
                <a:tab pos="2001838" algn="l"/>
                <a:tab pos="3587750" algn="l"/>
              </a:tabLst>
            </a:pPr>
            <a:r>
              <a:rPr lang="en-US" sz="1100" dirty="0" err="1"/>
              <a:t>1835 Black Lk Blvd SW	(360) 956-2402</a:t>
            </a:r>
          </a:p>
          <a:p>
            <a:pPr marL="0" indent="0">
              <a:lnSpc>
                <a:spcPts val="1200"/>
              </a:lnSpc>
              <a:spcBef>
                <a:spcPts val="0"/>
              </a:spcBef>
              <a:buNone/>
              <a:tabLst>
                <a:tab pos="2001838" algn="l"/>
                <a:tab pos="3587750" algn="l"/>
              </a:tabLst>
            </a:pPr>
            <a:r>
              <a:rPr lang="en-US" sz="1100" dirty="0" err="1"/>
              <a:t>Olympia, WA 98512	TTD (360) 956-2401</a:t>
            </a:r>
            <a:endParaRPr lang="en-US" sz="1100" dirty="0"/>
          </a:p>
        </p:txBody>
      </p:sp>
    </p:spTree>
    <p:extLst>
      <p:ext uri="{BB962C8B-B14F-4D97-AF65-F5344CB8AC3E}">
        <p14:creationId xmlns:p14="http://schemas.microsoft.com/office/powerpoint/2010/main" val="14145459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TotalTime>
  <Words>222</Words>
  <Application>Microsoft Office PowerPoint</Application>
  <PresentationFormat>Custom</PresentationFormat>
  <Paragraphs>16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NO FIRES</vt:lpstr>
    </vt:vector>
  </TitlesOfParts>
  <Company>US 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dmshaffer</cp:lastModifiedBy>
  <cp:revision>14</cp:revision>
  <dcterms:created xsi:type="dcterms:W3CDTF">2015-07-21T01:45:17Z</dcterms:created>
  <dcterms:modified xsi:type="dcterms:W3CDTF">2018-11-14T22:20:36Z</dcterms:modified>
</cp:coreProperties>
</file>