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1pPr>
    <a:lvl2pPr marL="614455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2pPr>
    <a:lvl3pPr marL="1228910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3pPr>
    <a:lvl4pPr marL="1843365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4pPr>
    <a:lvl5pPr marL="2457819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5pPr>
    <a:lvl6pPr marL="3072274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6pPr>
    <a:lvl7pPr marL="3686729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7pPr>
    <a:lvl8pPr marL="4301184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8pPr>
    <a:lvl9pPr marL="4915639" algn="l" defTabSz="1228910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232" y="264"/>
      </p:cViewPr>
      <p:guideLst>
        <p:guide orient="horz" pos="3168"/>
        <p:guide pos="4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9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7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8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3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5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33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2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5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4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2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6AB2-1451-AE49-8904-31CACE8AE77D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31146-70C0-CE46-9A0A-1550F1AC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0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87F3EB7-6639-AC41-8714-E0FD86A47B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information sign</a:t>
            </a:r>
          </a:p>
        </p:txBody>
      </p:sp>
      <p:pic>
        <p:nvPicPr>
          <p:cNvPr id="7" name="Picture 6" title="Fire Information">
            <a:extLst>
              <a:ext uri="{FF2B5EF4-FFF2-40B4-BE49-F238E27FC236}">
                <a16:creationId xmlns:a16="http://schemas.microsoft.com/office/drawing/2014/main" id="{D95A5000-B6C4-6242-86F4-2C7B71A73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30" y="694805"/>
            <a:ext cx="13566540" cy="86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4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information sign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information sign</dc:title>
  <dc:creator>Microsoft Office User</dc:creator>
  <cp:lastModifiedBy>Microsoft Office User</cp:lastModifiedBy>
  <cp:revision>1</cp:revision>
  <dcterms:created xsi:type="dcterms:W3CDTF">2018-10-10T19:25:59Z</dcterms:created>
  <dcterms:modified xsi:type="dcterms:W3CDTF">2018-10-10T19:28:59Z</dcterms:modified>
</cp:coreProperties>
</file>