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509412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35" userDrawn="1">
          <p15:clr>
            <a:srgbClr val="A4A3A4"/>
          </p15:clr>
        </p15:guide>
        <p15:guide id="2" pos="25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8C07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3662"/>
  </p:normalViewPr>
  <p:slideViewPr>
    <p:cSldViewPr snapToGrid="0" snapToObjects="1">
      <p:cViewPr varScale="1">
        <p:scale>
          <a:sx n="54" d="100"/>
          <a:sy n="54" d="100"/>
        </p:scale>
        <p:origin x="464" y="208"/>
      </p:cViewPr>
      <p:guideLst>
        <p:guide orient="horz" pos="2335"/>
        <p:guide pos="25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FD3A76-A5FF-B94F-826E-5CAF66A95160}" type="datetimeFigureOut">
              <a:t>10/13/18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5F62DA-C44F-B54E-9A43-4524BDECAB2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35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09412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9675" y="685800"/>
            <a:ext cx="44386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NOTE: Need a high-resolution photo of this dog. This one came from kentucky.com and we do not yet have permission</a:t>
            </a:r>
            <a:r>
              <a:rPr lang="en-US" baseline="0"/>
              <a:t> to use it.</a:t>
            </a:r>
          </a:p>
          <a:p>
            <a:r>
              <a:rPr lang="en-US"/>
              <a:t>If you don’t like the</a:t>
            </a:r>
            <a:r>
              <a:rPr lang="en-US" baseline="0"/>
              <a:t> image, text or font, you can change it. You can also add/remove logos.</a:t>
            </a:r>
          </a:p>
          <a:p>
            <a:r>
              <a:rPr lang="en-US" baseline="0"/>
              <a:t>Be sure you use a high-resolution photo, and make sure it is one you have permission from the photographer to use it.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F62DA-C44F-B54E-9A43-4524BDECAB20}" type="slidenum"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67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2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1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4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3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EF518-137C-0444-A0FE-06CD43834B1E}" type="datetimeFigureOut"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CF4A-6C0A-FB46-B529-2B5417BC713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170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EF518-137C-0444-A0FE-06CD43834B1E}" type="datetimeFigureOut"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CF4A-6C0A-FB46-B529-2B5417BC713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910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311257"/>
            <a:ext cx="2263140" cy="66317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311257"/>
            <a:ext cx="6621780" cy="66317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EF518-137C-0444-A0FE-06CD43834B1E}" type="datetimeFigureOut"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CF4A-6C0A-FB46-B529-2B5417BC713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028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EF518-137C-0444-A0FE-06CD43834B1E}" type="datetimeFigureOut"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CF4A-6C0A-FB46-B529-2B5417BC713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918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292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EF518-137C-0444-A0FE-06CD43834B1E}" type="datetimeFigureOut"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CF4A-6C0A-FB46-B529-2B5417BC713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190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813560"/>
            <a:ext cx="4442460" cy="5129425"/>
          </a:xfrm>
        </p:spPr>
        <p:txBody>
          <a:bodyPr/>
          <a:lstStyle>
            <a:lvl1pPr>
              <a:defRPr sz="3080"/>
            </a:lvl1pPr>
            <a:lvl2pPr>
              <a:defRPr sz="2640"/>
            </a:lvl2pPr>
            <a:lvl3pPr>
              <a:defRPr sz="2200"/>
            </a:lvl3pPr>
            <a:lvl4pPr>
              <a:defRPr sz="1980"/>
            </a:lvl4pPr>
            <a:lvl5pPr>
              <a:defRPr sz="1980"/>
            </a:lvl5pPr>
            <a:lvl6pPr>
              <a:defRPr sz="1980"/>
            </a:lvl6pPr>
            <a:lvl7pPr>
              <a:defRPr sz="1980"/>
            </a:lvl7pPr>
            <a:lvl8pPr>
              <a:defRPr sz="1980"/>
            </a:lvl8pPr>
            <a:lvl9pPr>
              <a:defRPr sz="19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813560"/>
            <a:ext cx="4442460" cy="5129425"/>
          </a:xfrm>
        </p:spPr>
        <p:txBody>
          <a:bodyPr/>
          <a:lstStyle>
            <a:lvl1pPr>
              <a:defRPr sz="3080"/>
            </a:lvl1pPr>
            <a:lvl2pPr>
              <a:defRPr sz="2640"/>
            </a:lvl2pPr>
            <a:lvl3pPr>
              <a:defRPr sz="2200"/>
            </a:lvl3pPr>
            <a:lvl4pPr>
              <a:defRPr sz="1980"/>
            </a:lvl4pPr>
            <a:lvl5pPr>
              <a:defRPr sz="1980"/>
            </a:lvl5pPr>
            <a:lvl6pPr>
              <a:defRPr sz="1980"/>
            </a:lvl6pPr>
            <a:lvl7pPr>
              <a:defRPr sz="1980"/>
            </a:lvl7pPr>
            <a:lvl8pPr>
              <a:defRPr sz="1980"/>
            </a:lvl8pPr>
            <a:lvl9pPr>
              <a:defRPr sz="19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EF518-137C-0444-A0FE-06CD43834B1E}" type="datetimeFigureOut">
              <a:t>10/13/18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CF4A-6C0A-FB46-B529-2B5417BC713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757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640"/>
            </a:lvl1pPr>
            <a:lvl2pPr>
              <a:defRPr sz="2200"/>
            </a:lvl2pPr>
            <a:lvl3pPr>
              <a:defRPr sz="1980"/>
            </a:lvl3pPr>
            <a:lvl4pPr>
              <a:defRPr sz="1760"/>
            </a:lvl4pPr>
            <a:lvl5pPr>
              <a:defRPr sz="1760"/>
            </a:lvl5pPr>
            <a:lvl6pPr>
              <a:defRPr sz="1760"/>
            </a:lvl6pPr>
            <a:lvl7pPr>
              <a:defRPr sz="1760"/>
            </a:lvl7pPr>
            <a:lvl8pPr>
              <a:defRPr sz="1760"/>
            </a:lvl8pPr>
            <a:lvl9pPr>
              <a:defRPr sz="17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640"/>
            </a:lvl1pPr>
            <a:lvl2pPr>
              <a:defRPr sz="2200"/>
            </a:lvl2pPr>
            <a:lvl3pPr>
              <a:defRPr sz="1980"/>
            </a:lvl3pPr>
            <a:lvl4pPr>
              <a:defRPr sz="1760"/>
            </a:lvl4pPr>
            <a:lvl5pPr>
              <a:defRPr sz="1760"/>
            </a:lvl5pPr>
            <a:lvl6pPr>
              <a:defRPr sz="1760"/>
            </a:lvl6pPr>
            <a:lvl7pPr>
              <a:defRPr sz="1760"/>
            </a:lvl7pPr>
            <a:lvl8pPr>
              <a:defRPr sz="1760"/>
            </a:lvl8pPr>
            <a:lvl9pPr>
              <a:defRPr sz="17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EF518-137C-0444-A0FE-06CD43834B1E}" type="datetimeFigureOut">
              <a:t>10/13/18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CF4A-6C0A-FB46-B529-2B5417BC713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426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EF518-137C-0444-A0FE-06CD43834B1E}" type="datetimeFigureOut">
              <a:t>10/13/18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CF4A-6C0A-FB46-B529-2B5417BC713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43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EF518-137C-0444-A0FE-06CD43834B1E}" type="datetimeFigureOut">
              <a:t>10/13/18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CF4A-6C0A-FB46-B529-2B5417BC713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776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540"/>
            </a:lvl1pPr>
            <a:lvl2pPr marL="502920" indent="0">
              <a:buNone/>
              <a:defRPr sz="1320"/>
            </a:lvl2pPr>
            <a:lvl3pPr marL="1005840" indent="0">
              <a:buNone/>
              <a:defRPr sz="1100"/>
            </a:lvl3pPr>
            <a:lvl4pPr marL="1508760" indent="0">
              <a:buNone/>
              <a:defRPr sz="990"/>
            </a:lvl4pPr>
            <a:lvl5pPr marL="2011680" indent="0">
              <a:buNone/>
              <a:defRPr sz="990"/>
            </a:lvl5pPr>
            <a:lvl6pPr marL="2514600" indent="0">
              <a:buNone/>
              <a:defRPr sz="990"/>
            </a:lvl6pPr>
            <a:lvl7pPr marL="3017520" indent="0">
              <a:buNone/>
              <a:defRPr sz="990"/>
            </a:lvl7pPr>
            <a:lvl8pPr marL="3520440" indent="0">
              <a:buNone/>
              <a:defRPr sz="990"/>
            </a:lvl8pPr>
            <a:lvl9pPr marL="4023360" indent="0">
              <a:buNone/>
              <a:defRPr sz="99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EF518-137C-0444-A0FE-06CD43834B1E}" type="datetimeFigureOut">
              <a:t>10/13/18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CF4A-6C0A-FB46-B529-2B5417BC713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41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540"/>
            </a:lvl1pPr>
            <a:lvl2pPr marL="502920" indent="0">
              <a:buNone/>
              <a:defRPr sz="1320"/>
            </a:lvl2pPr>
            <a:lvl3pPr marL="1005840" indent="0">
              <a:buNone/>
              <a:defRPr sz="1100"/>
            </a:lvl3pPr>
            <a:lvl4pPr marL="1508760" indent="0">
              <a:buNone/>
              <a:defRPr sz="990"/>
            </a:lvl4pPr>
            <a:lvl5pPr marL="2011680" indent="0">
              <a:buNone/>
              <a:defRPr sz="990"/>
            </a:lvl5pPr>
            <a:lvl6pPr marL="2514600" indent="0">
              <a:buNone/>
              <a:defRPr sz="990"/>
            </a:lvl6pPr>
            <a:lvl7pPr marL="3017520" indent="0">
              <a:buNone/>
              <a:defRPr sz="990"/>
            </a:lvl7pPr>
            <a:lvl8pPr marL="3520440" indent="0">
              <a:buNone/>
              <a:defRPr sz="990"/>
            </a:lvl8pPr>
            <a:lvl9pPr marL="4023360" indent="0">
              <a:buNone/>
              <a:defRPr sz="99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EF518-137C-0444-A0FE-06CD43834B1E}" type="datetimeFigureOut">
              <a:t>10/13/18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CF4A-6C0A-FB46-B529-2B5417BC713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998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EF518-137C-0444-A0FE-06CD43834B1E}" type="datetimeFigureOut"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CCF4A-6C0A-FB46-B529-2B5417BC713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98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2920" rtl="0" eaLnBrk="1" latinLnBrk="0" hangingPunct="1"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190" indent="-377190" algn="l" defTabSz="502920" rtl="0" eaLnBrk="1" latinLnBrk="0" hangingPunct="1">
        <a:spcBef>
          <a:spcPct val="20000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1pPr>
      <a:lvl2pPr marL="817245" indent="-314325" algn="l" defTabSz="502920" rtl="0" eaLnBrk="1" latinLnBrk="0" hangingPunct="1">
        <a:spcBef>
          <a:spcPct val="20000"/>
        </a:spcBef>
        <a:buFont typeface="Arial"/>
        <a:buChar char="–"/>
        <a:defRPr sz="308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502920" rtl="0" eaLnBrk="1" latinLnBrk="0" hangingPunct="1">
        <a:spcBef>
          <a:spcPct val="20000"/>
        </a:spcBef>
        <a:buFont typeface="Arial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50292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502920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292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50292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50292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50292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50292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50292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50292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50292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50292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>
            <a:extLst>
              <a:ext uri="{FF2B5EF4-FFF2-40B4-BE49-F238E27FC236}">
                <a16:creationId xmlns:a16="http://schemas.microsoft.com/office/drawing/2014/main" id="{F977E853-BCEF-5B47-89E7-20B4232ED5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5650" y="187143"/>
            <a:ext cx="8549640" cy="1666028"/>
          </a:xfrm>
        </p:spPr>
        <p:txBody>
          <a:bodyPr/>
          <a:lstStyle/>
          <a:p>
            <a:r>
              <a:rPr lang="en-US" dirty="0"/>
              <a:t>She’s on the trail of a forest arsonist</a:t>
            </a:r>
          </a:p>
        </p:txBody>
      </p:sp>
      <p:pic>
        <p:nvPicPr>
          <p:cNvPr id="8" name="back" descr="Wood background with parchment paper" title="Wood background with parchment pap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6" t="3922" r="3730" b="4073"/>
          <a:stretch/>
        </p:blipFill>
        <p:spPr>
          <a:xfrm>
            <a:off x="0" y="0"/>
            <a:ext cx="10058400" cy="7772400"/>
          </a:xfrm>
          <a:prstGeom prst="rect">
            <a:avLst/>
          </a:prstGeom>
        </p:spPr>
      </p:pic>
      <p:pic>
        <p:nvPicPr>
          <p:cNvPr id="10" name="Picture 9" descr="Bloodhound with adorable floppy ears" title="Bloodhound with adorable floppy ear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0" t="23189" r="16014" b="6939"/>
          <a:stretch/>
        </p:blipFill>
        <p:spPr>
          <a:xfrm>
            <a:off x="1154372" y="1044767"/>
            <a:ext cx="3106897" cy="4821978"/>
          </a:xfrm>
          <a:prstGeom prst="rect">
            <a:avLst/>
          </a:prstGeom>
          <a:ln w="38100" cmpd="sng">
            <a:solidFill>
              <a:srgbClr val="800000"/>
            </a:solidFill>
          </a:ln>
        </p:spPr>
      </p:pic>
      <p:pic>
        <p:nvPicPr>
          <p:cNvPr id="12" name="Picture 11" descr="She's on the trail" title="She's on the trail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784" y="996641"/>
            <a:ext cx="4233672" cy="18379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42784" y="3000751"/>
            <a:ext cx="4094539" cy="30233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100" b="1" dirty="0"/>
              <a:t>OF A FOREST ARSONIST!</a:t>
            </a:r>
          </a:p>
          <a:p>
            <a:r>
              <a:rPr lang="en-US" b="1" dirty="0"/>
              <a:t>Help her stop forest arson. If you see or learn of someone deliberately setting a forest fire, </a:t>
            </a:r>
            <a:r>
              <a:rPr lang="en-US" b="1" dirty="0">
                <a:solidFill>
                  <a:srgbClr val="C00000"/>
                </a:solidFill>
              </a:rPr>
              <a:t>call 1-800-555-????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/>
              <a:t>and note the following:</a:t>
            </a:r>
          </a:p>
          <a:p>
            <a:pPr marL="171450" indent="-171450">
              <a:spcBef>
                <a:spcPts val="600"/>
              </a:spcBef>
              <a:buFont typeface="Arial"/>
              <a:buChar char="•"/>
            </a:pPr>
            <a:r>
              <a:rPr lang="en-US" b="1" dirty="0"/>
              <a:t>Vehicle description and license number.</a:t>
            </a:r>
          </a:p>
          <a:p>
            <a:pPr marL="171450" indent="-171450">
              <a:buFont typeface="Arial"/>
              <a:buChar char="•"/>
            </a:pPr>
            <a:r>
              <a:rPr lang="en-US" b="1" dirty="0"/>
              <a:t>Location or GPS coordinates</a:t>
            </a:r>
          </a:p>
          <a:p>
            <a:pPr marL="171450" indent="-171450">
              <a:buFont typeface="Arial"/>
              <a:buChar char="•"/>
            </a:pPr>
            <a:r>
              <a:rPr lang="en-US" b="1" dirty="0"/>
              <a:t>Description of suspect.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3583" y="6196132"/>
            <a:ext cx="851123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7200" b="1" dirty="0">
                <a:solidFill>
                  <a:srgbClr val="8C0705"/>
                </a:solidFill>
                <a:latin typeface="Arial Black" charset="0"/>
                <a:ea typeface="Arial Black" charset="0"/>
                <a:cs typeface="Arial Black" charset="0"/>
              </a:rPr>
              <a:t>1-800-555-????</a:t>
            </a:r>
          </a:p>
        </p:txBody>
      </p:sp>
    </p:spTree>
    <p:extLst>
      <p:ext uri="{BB962C8B-B14F-4D97-AF65-F5344CB8AC3E}">
        <p14:creationId xmlns:p14="http://schemas.microsoft.com/office/powerpoint/2010/main" val="4228039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133</Words>
  <Application>Microsoft Macintosh PowerPoint</Application>
  <PresentationFormat>Custom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Black</vt:lpstr>
      <vt:lpstr>Calibri</vt:lpstr>
      <vt:lpstr>Office Theme</vt:lpstr>
      <vt:lpstr>She’s on the trail of a forest arsonist</vt:lpstr>
    </vt:vector>
  </TitlesOfParts>
  <Manager/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She's on the trail of a forest arsonist</dc:title>
  <dc:subject/>
  <dc:creator>Gwen Hensley</dc:creator>
  <cp:keywords>Arson</cp:keywords>
  <dc:description/>
  <cp:lastModifiedBy>Microsoft Office User</cp:lastModifiedBy>
  <cp:revision>22</cp:revision>
  <cp:lastPrinted>2018-06-17T15:46:09Z</cp:lastPrinted>
  <dcterms:created xsi:type="dcterms:W3CDTF">2015-08-21T17:57:15Z</dcterms:created>
  <dcterms:modified xsi:type="dcterms:W3CDTF">2018-10-13T17:48:37Z</dcterms:modified>
  <cp:category/>
</cp:coreProperties>
</file>