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0058400" cy="7772400"/>
  <p:notesSz cx="6858000" cy="9144000"/>
  <p:defaultTextStyle>
    <a:defPPr>
      <a:defRPr lang="en-US"/>
    </a:defPPr>
    <a:lvl1pPr marL="0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50941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61"/>
    <p:restoredTop sz="94631"/>
  </p:normalViewPr>
  <p:slideViewPr>
    <p:cSldViewPr snapToGrid="0" snapToObjects="1">
      <p:cViewPr varScale="1">
        <p:scale>
          <a:sx n="81" d="100"/>
          <a:sy n="81" d="100"/>
        </p:scale>
        <p:origin x="184" y="29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3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7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022272" y="352637"/>
            <a:ext cx="2488407" cy="751691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3562" y="352637"/>
            <a:ext cx="7301071" cy="751691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1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7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3562" y="2054648"/>
            <a:ext cx="4894738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5941" y="2054648"/>
            <a:ext cx="4894739" cy="5814907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72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70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0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1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39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28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AA285-200F-8246-870A-EEA89A86BCD5}" type="datetimeFigureOut">
              <a:t>5/1/20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197CA-127A-BC4E-890B-148EBAA76A3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54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412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509412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509412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509412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509412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509412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50941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50941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 hidden="1">
            <a:extLst>
              <a:ext uri="{FF2B5EF4-FFF2-40B4-BE49-F238E27FC236}">
                <a16:creationId xmlns:a16="http://schemas.microsoft.com/office/drawing/2014/main" id="{D47D4115-F5E6-FD4A-8C67-C3BA35D68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061" y="3717857"/>
            <a:ext cx="8549640" cy="1666028"/>
          </a:xfrm>
        </p:spPr>
        <p:txBody>
          <a:bodyPr/>
          <a:lstStyle/>
          <a:p>
            <a:r>
              <a:rPr lang="en-US" dirty="0"/>
              <a:t>Watch for sparks</a:t>
            </a:r>
          </a:p>
        </p:txBody>
      </p:sp>
      <p:pic>
        <p:nvPicPr>
          <p:cNvPr id="17" name="background" descr="Image of decorative frame composed of rustic barnwood background, overlaid with aged parchment&#13;&#10;" title="Decorative background">
            <a:extLst>
              <a:ext uri="{FF2B5EF4-FFF2-40B4-BE49-F238E27FC236}">
                <a16:creationId xmlns:a16="http://schemas.microsoft.com/office/drawing/2014/main" id="{98C22E99-B4CD-764A-A623-E042AC506EBE}"/>
              </a:ext>
            </a:extLst>
          </p:cNvPr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143000" y="-1143000"/>
            <a:ext cx="7772400" cy="10058400"/>
          </a:xfrm>
          <a:prstGeom prst="rect">
            <a:avLst/>
          </a:prstGeom>
        </p:spPr>
      </p:pic>
      <p:pic>
        <p:nvPicPr>
          <p:cNvPr id="18" name="watch" descr="Watch for sparks text in a red, bold slab serif font, upper and lower case." title="Watch for sparks">
            <a:extLst>
              <a:ext uri="{FF2B5EF4-FFF2-40B4-BE49-F238E27FC236}">
                <a16:creationId xmlns:a16="http://schemas.microsoft.com/office/drawing/2014/main" id="{7FD3F73A-3870-3C49-B97E-E33578EEFF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026" y="975709"/>
            <a:ext cx="6108224" cy="886387"/>
          </a:xfrm>
          <a:prstGeom prst="rect">
            <a:avLst/>
          </a:prstGeom>
        </p:spPr>
      </p:pic>
      <p:pic>
        <p:nvPicPr>
          <p:cNvPr id="2" name="farm equipment" descr="Tractor pulling a piece of agricultural equipment whose purpose completely confounds me. Something to do with dirt and plants." title="Tractor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8370" y="987901"/>
            <a:ext cx="4415143" cy="3228454"/>
          </a:xfrm>
          <a:prstGeom prst="rect">
            <a:avLst/>
          </a:prstGeom>
        </p:spPr>
      </p:pic>
      <p:sp>
        <p:nvSpPr>
          <p:cNvPr id="16" name="check"/>
          <p:cNvSpPr txBox="1"/>
          <p:nvPr/>
        </p:nvSpPr>
        <p:spPr>
          <a:xfrm>
            <a:off x="1253804" y="2013893"/>
            <a:ext cx="3485569" cy="18723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en-US" sz="2400" b="1" i="1" dirty="0">
                <a:cs typeface="Calibri"/>
              </a:rPr>
              <a:t>Checking for and fixing fire hazards will reduce the chance of starting a wildfire. </a:t>
            </a:r>
          </a:p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en-US" sz="2400" b="1" i="1" dirty="0">
                <a:cs typeface="Calibri"/>
              </a:rPr>
              <a:t>Check equipment for:</a:t>
            </a:r>
          </a:p>
        </p:txBody>
      </p:sp>
      <p:sp>
        <p:nvSpPr>
          <p:cNvPr id="8" name="column 1"/>
          <p:cNvSpPr txBox="1"/>
          <p:nvPr/>
        </p:nvSpPr>
        <p:spPr>
          <a:xfrm>
            <a:off x="1253804" y="4253909"/>
            <a:ext cx="3574565" cy="14491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4625" indent="-17462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any build up of crop residue around the engine, exhaust system, belts and chains; </a:t>
            </a:r>
          </a:p>
          <a:p>
            <a:pPr marL="174625" indent="-17462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damaged exhaust system components; </a:t>
            </a:r>
          </a:p>
          <a:p>
            <a:pPr marL="174625" indent="-17462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worn or badly frayed drive belts; </a:t>
            </a:r>
          </a:p>
          <a:p>
            <a:pPr marL="174625" indent="-17462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broken or exposed electrical wiring; </a:t>
            </a:r>
          </a:p>
        </p:txBody>
      </p:sp>
      <p:sp>
        <p:nvSpPr>
          <p:cNvPr id="13" name="column 2"/>
          <p:cNvSpPr txBox="1"/>
          <p:nvPr/>
        </p:nvSpPr>
        <p:spPr>
          <a:xfrm>
            <a:off x="5115522" y="4277087"/>
            <a:ext cx="3508806" cy="13721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31775" indent="-23177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the odor of burning electrical wiring;</a:t>
            </a:r>
          </a:p>
          <a:p>
            <a:pPr marL="231775" indent="-23177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• 	worn or mis-aligned moving parts, which can indicate the lack of lubricant; and</a:t>
            </a:r>
          </a:p>
          <a:p>
            <a:pPr marL="231775" indent="-231775">
              <a:lnSpc>
                <a:spcPts val="1900"/>
              </a:lnSpc>
              <a:spcBef>
                <a:spcPts val="600"/>
              </a:spcBef>
            </a:pPr>
            <a:r>
              <a:rPr lang="en-US" sz="1600" dirty="0">
                <a:cs typeface="Calibri"/>
              </a:rPr>
              <a:t> • 	signs of leaking fluids, oil and fuel.</a:t>
            </a:r>
          </a:p>
        </p:txBody>
      </p:sp>
      <p:pic>
        <p:nvPicPr>
          <p:cNvPr id="22" name="smokey" descr="Smokey Bear" title="Smokey Bear">
            <a:extLst>
              <a:ext uri="{FF2B5EF4-FFF2-40B4-BE49-F238E27FC236}">
                <a16:creationId xmlns:a16="http://schemas.microsoft.com/office/drawing/2014/main" id="{869FBECA-EE5E-AD4A-A78A-B3DDC576856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410423"/>
            <a:ext cx="2340052" cy="2385219"/>
          </a:xfrm>
          <a:prstGeom prst="rect">
            <a:avLst/>
          </a:prstGeom>
        </p:spPr>
      </p:pic>
      <p:sp>
        <p:nvSpPr>
          <p:cNvPr id="15" name="only"/>
          <p:cNvSpPr txBox="1"/>
          <p:nvPr/>
        </p:nvSpPr>
        <p:spPr>
          <a:xfrm>
            <a:off x="2352210" y="6006617"/>
            <a:ext cx="1462241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1" i="1" dirty="0">
                <a:cs typeface="Calibri"/>
              </a:rPr>
              <a:t>Only you </a:t>
            </a:r>
          </a:p>
          <a:p>
            <a:pPr algn="ctr">
              <a:lnSpc>
                <a:spcPts val="2400"/>
              </a:lnSpc>
            </a:pPr>
            <a:r>
              <a:rPr lang="en-US" b="1" i="1" dirty="0">
                <a:cs typeface="Calibri"/>
              </a:rPr>
              <a:t>can prevent wildfires!</a:t>
            </a:r>
          </a:p>
        </p:txBody>
      </p:sp>
    </p:spTree>
    <p:extLst>
      <p:ext uri="{BB962C8B-B14F-4D97-AF65-F5344CB8AC3E}">
        <p14:creationId xmlns:p14="http://schemas.microsoft.com/office/powerpoint/2010/main" val="1448614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BCD369-A24C-1242-BC04-46579F12AE48}"/>
              </a:ext>
            </a:extLst>
          </p:cNvPr>
          <p:cNvSpPr txBox="1"/>
          <p:nvPr/>
        </p:nvSpPr>
        <p:spPr>
          <a:xfrm>
            <a:off x="1006732" y="1985057"/>
            <a:ext cx="8044935" cy="53091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decorative frame composed of rustic </a:t>
            </a:r>
            <a:r>
              <a:rPr lang="en-US" sz="1800" dirty="0" err="1">
                <a:cs typeface="Calibri"/>
              </a:rPr>
              <a:t>barnwood</a:t>
            </a:r>
            <a:r>
              <a:rPr lang="en-US" sz="1800" dirty="0">
                <a:cs typeface="Calibri"/>
              </a:rPr>
              <a:t> background, overlaid with warm aged parchment)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Watch for Sparks 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(Watch for sparks text in a red, bold slab serif font, upper and lower case)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Checking for and fixing fire hazards will reduce the chance of  starting a wildfire. Check equipment for: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any build up of crop residue around the engine, exhaust system, belts and chains;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damaged exhaust system components;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worn or badly frayed drive belts;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broken or exposed electrical wiring; 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the odor of burning electrical wiring;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worn or mis-aligned moving parts, which can indicate the lack of lubricant; and</a:t>
            </a:r>
          </a:p>
          <a:p>
            <a:pPr marL="285750" indent="-285750">
              <a:lnSpc>
                <a:spcPts val="21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cs typeface="Calibri"/>
              </a:rPr>
              <a:t>signs of leaking fluids, oil and fuel.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tractor; pen and ink stippled drawing)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(Image of Smokey Bear holding a shovel)</a:t>
            </a:r>
          </a:p>
          <a:p>
            <a:pPr>
              <a:lnSpc>
                <a:spcPts val="2100"/>
              </a:lnSpc>
              <a:spcBef>
                <a:spcPts val="600"/>
              </a:spcBef>
            </a:pPr>
            <a:r>
              <a:rPr lang="en-US" sz="1800" dirty="0">
                <a:cs typeface="Calibri"/>
              </a:rPr>
              <a:t>Only you can prevent wildfires!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F6F54A3-24E6-5942-A59B-21BBB22B1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Watch for sparks (accessible)</a:t>
            </a:r>
          </a:p>
        </p:txBody>
      </p:sp>
    </p:spTree>
    <p:extLst>
      <p:ext uri="{BB962C8B-B14F-4D97-AF65-F5344CB8AC3E}">
        <p14:creationId xmlns:p14="http://schemas.microsoft.com/office/powerpoint/2010/main" val="2463039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186</Words>
  <Application>Microsoft Macintosh PowerPoint</Application>
  <PresentationFormat>Custom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Watch for sparks</vt:lpstr>
      <vt:lpstr>Watch for sparks (accessible)</vt:lpstr>
    </vt:vector>
  </TitlesOfParts>
  <Manager>NWCG</Manager>
  <Company>US Forest Service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Watch for sparks</dc:title>
  <dc:subject>Equipment</dc:subject>
  <dc:creator>Gwen Hensley</dc:creator>
  <cp:keywords>Equipment, farm</cp:keywords>
  <dc:description/>
  <cp:lastModifiedBy>Gwen Hensley</cp:lastModifiedBy>
  <cp:revision>11</cp:revision>
  <dcterms:created xsi:type="dcterms:W3CDTF">2016-09-04T21:09:49Z</dcterms:created>
  <dcterms:modified xsi:type="dcterms:W3CDTF">2020-05-01T17:23:41Z</dcterms:modified>
  <cp:category>Equipment</cp:category>
</cp:coreProperties>
</file>