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/>
    <p:restoredTop sz="93662"/>
  </p:normalViewPr>
  <p:slideViewPr>
    <p:cSldViewPr snapToGrid="0" snapToObjects="1">
      <p:cViewPr varScale="1">
        <p:scale>
          <a:sx n="54" d="100"/>
          <a:sy n="54" d="100"/>
        </p:scale>
        <p:origin x="464" y="208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2"/>
            <a:ext cx="8549640" cy="16660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10/14/18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939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10/14/18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74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22272" y="352637"/>
            <a:ext cx="2488407" cy="751691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3562" y="352637"/>
            <a:ext cx="7301071" cy="751691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10/14/18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510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10/14/18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173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994487"/>
            <a:ext cx="8549640" cy="1543685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294275"/>
            <a:ext cx="8549640" cy="1700212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10/14/18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99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3562" y="2054648"/>
            <a:ext cx="4894738" cy="5814907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15941" y="2054648"/>
            <a:ext cx="4894739" cy="5814907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10/14/18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672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739795"/>
            <a:ext cx="4444207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464859"/>
            <a:ext cx="4444207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739795"/>
            <a:ext cx="4445953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464859"/>
            <a:ext cx="4445953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10/14/18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705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10/14/18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801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10/14/18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111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309457"/>
            <a:ext cx="3309144" cy="131699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309457"/>
            <a:ext cx="5622925" cy="6633528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626447"/>
            <a:ext cx="3309144" cy="5316538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10/14/18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339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440680"/>
            <a:ext cx="6035040" cy="64230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94478"/>
            <a:ext cx="6035040" cy="46634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6082983"/>
            <a:ext cx="6035040" cy="912177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10/14/18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828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0"/>
            <a:ext cx="9052560" cy="5129425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AA285-200F-8246-870A-EEA89A86BCD5}" type="datetimeFigureOut">
              <a:t>10/14/18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4"/>
            <a:ext cx="31851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654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09412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509412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509412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509412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509412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509412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>
            <a:extLst>
              <a:ext uri="{FF2B5EF4-FFF2-40B4-BE49-F238E27FC236}">
                <a16:creationId xmlns:a16="http://schemas.microsoft.com/office/drawing/2014/main" id="{694DE027-824C-574D-86D7-B075BEDEC1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Watch for sparks</a:t>
            </a:r>
          </a:p>
        </p:txBody>
      </p:sp>
      <p:pic>
        <p:nvPicPr>
          <p:cNvPr id="11" name="watch for" descr="Watch for" title="Watch for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4672"/>
          <a:stretch/>
        </p:blipFill>
        <p:spPr>
          <a:xfrm>
            <a:off x="1254818" y="995335"/>
            <a:ext cx="4273882" cy="1120942"/>
          </a:xfrm>
          <a:prstGeom prst="rect">
            <a:avLst/>
          </a:prstGeom>
        </p:spPr>
      </p:pic>
      <p:pic>
        <p:nvPicPr>
          <p:cNvPr id="12" name="sparks" descr="Sparks&#10;" title="Sparks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328"/>
          <a:stretch/>
        </p:blipFill>
        <p:spPr>
          <a:xfrm>
            <a:off x="1092139" y="1881315"/>
            <a:ext cx="3462298" cy="1124712"/>
          </a:xfrm>
          <a:prstGeom prst="rect">
            <a:avLst/>
          </a:prstGeom>
        </p:spPr>
      </p:pic>
      <p:pic>
        <p:nvPicPr>
          <p:cNvPr id="2" name="equipment" descr="Farm equipment" title="Farm equipment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1881" y="925063"/>
            <a:ext cx="4415143" cy="3228454"/>
          </a:xfrm>
          <a:prstGeom prst="rect">
            <a:avLst/>
          </a:prstGeom>
        </p:spPr>
      </p:pic>
      <p:sp>
        <p:nvSpPr>
          <p:cNvPr id="16" name="check"/>
          <p:cNvSpPr txBox="1"/>
          <p:nvPr/>
        </p:nvSpPr>
        <p:spPr>
          <a:xfrm>
            <a:off x="1266713" y="3187988"/>
            <a:ext cx="3515168" cy="8091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2100"/>
              </a:lnSpc>
              <a:spcBef>
                <a:spcPts val="600"/>
              </a:spcBef>
            </a:pPr>
            <a:r>
              <a:rPr lang="en-US" sz="1800" b="1" i="1" dirty="0">
                <a:cs typeface="Calibri"/>
              </a:rPr>
              <a:t>Checking for and fixing fire hazards will reduce the chance of starting a wildfire. Check equipment for:</a:t>
            </a:r>
          </a:p>
        </p:txBody>
      </p:sp>
      <p:sp>
        <p:nvSpPr>
          <p:cNvPr id="8" name="any"/>
          <p:cNvSpPr txBox="1"/>
          <p:nvPr/>
        </p:nvSpPr>
        <p:spPr>
          <a:xfrm>
            <a:off x="1254818" y="4244680"/>
            <a:ext cx="3642646" cy="16158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66065" indent="-266065">
              <a:lnSpc>
                <a:spcPts val="1800"/>
              </a:lnSpc>
              <a:spcBef>
                <a:spcPts val="600"/>
              </a:spcBef>
            </a:pPr>
            <a:r>
              <a:rPr lang="en-US" sz="1600" dirty="0">
                <a:cs typeface="Calibri"/>
              </a:rPr>
              <a:t>• 	any build up of crop residue around the engine, exhaust system, belts and chains; </a:t>
            </a:r>
          </a:p>
          <a:p>
            <a:pPr marL="266065" indent="-266065">
              <a:lnSpc>
                <a:spcPts val="1800"/>
              </a:lnSpc>
              <a:spcBef>
                <a:spcPts val="600"/>
              </a:spcBef>
            </a:pPr>
            <a:r>
              <a:rPr lang="en-US" sz="1600" dirty="0">
                <a:cs typeface="Calibri"/>
              </a:rPr>
              <a:t>• 	damaged exhaust system components; </a:t>
            </a:r>
          </a:p>
          <a:p>
            <a:pPr marL="266065" indent="-266065">
              <a:lnSpc>
                <a:spcPts val="1800"/>
              </a:lnSpc>
              <a:spcBef>
                <a:spcPts val="600"/>
              </a:spcBef>
            </a:pPr>
            <a:r>
              <a:rPr lang="en-US" sz="1600" dirty="0">
                <a:cs typeface="Calibri"/>
              </a:rPr>
              <a:t>• 	worn or badly frayed drive belts; </a:t>
            </a:r>
          </a:p>
          <a:p>
            <a:pPr marL="266065" indent="-266065">
              <a:lnSpc>
                <a:spcPts val="1800"/>
              </a:lnSpc>
              <a:spcBef>
                <a:spcPts val="600"/>
              </a:spcBef>
            </a:pPr>
            <a:r>
              <a:rPr lang="en-US" sz="1600" dirty="0">
                <a:cs typeface="Calibri"/>
              </a:rPr>
              <a:t>• 	broken or exposed electrical wiring; </a:t>
            </a:r>
          </a:p>
        </p:txBody>
      </p:sp>
      <p:sp>
        <p:nvSpPr>
          <p:cNvPr id="13" name="odor"/>
          <p:cNvSpPr txBox="1"/>
          <p:nvPr/>
        </p:nvSpPr>
        <p:spPr>
          <a:xfrm>
            <a:off x="5215180" y="4307948"/>
            <a:ext cx="3794657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66065" indent="-266065">
              <a:lnSpc>
                <a:spcPts val="1800"/>
              </a:lnSpc>
              <a:spcBef>
                <a:spcPts val="600"/>
              </a:spcBef>
            </a:pPr>
            <a:r>
              <a:rPr lang="en-US" sz="1600" dirty="0">
                <a:cs typeface="Calibri"/>
              </a:rPr>
              <a:t>• 	the odor of burning electrical wiring;</a:t>
            </a:r>
          </a:p>
          <a:p>
            <a:pPr marL="266065" indent="-266065">
              <a:lnSpc>
                <a:spcPts val="1800"/>
              </a:lnSpc>
              <a:spcBef>
                <a:spcPts val="600"/>
              </a:spcBef>
            </a:pPr>
            <a:r>
              <a:rPr lang="en-US" sz="1600" dirty="0">
                <a:cs typeface="Calibri"/>
              </a:rPr>
              <a:t>• 	worn or mis-aligned moving parts, which can indicate the lack of lubricant; and</a:t>
            </a:r>
          </a:p>
          <a:p>
            <a:pPr marL="266065" indent="-266065">
              <a:lnSpc>
                <a:spcPts val="1800"/>
              </a:lnSpc>
              <a:spcBef>
                <a:spcPts val="600"/>
              </a:spcBef>
            </a:pPr>
            <a:r>
              <a:rPr lang="en-US" sz="1600" dirty="0">
                <a:cs typeface="Calibri"/>
              </a:rPr>
              <a:t> • 	signs of leaking fluids, oil and fuel.</a:t>
            </a:r>
          </a:p>
          <a:p>
            <a:pPr marL="266065" indent="-266065">
              <a:lnSpc>
                <a:spcPts val="1800"/>
              </a:lnSpc>
              <a:spcBef>
                <a:spcPts val="600"/>
              </a:spcBef>
            </a:pPr>
            <a:r>
              <a:rPr lang="en-US" sz="1600" dirty="0">
                <a:cs typeface="Calibri"/>
              </a:rPr>
              <a:t> </a:t>
            </a:r>
          </a:p>
        </p:txBody>
      </p:sp>
      <p:pic>
        <p:nvPicPr>
          <p:cNvPr id="6" name="smokey" descr="Smokey Bear" title="Smokey Bear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387181"/>
            <a:ext cx="2340052" cy="2385219"/>
          </a:xfrm>
          <a:prstGeom prst="rect">
            <a:avLst/>
          </a:prstGeom>
        </p:spPr>
      </p:pic>
      <p:sp>
        <p:nvSpPr>
          <p:cNvPr id="15" name="only"/>
          <p:cNvSpPr txBox="1"/>
          <p:nvPr/>
        </p:nvSpPr>
        <p:spPr>
          <a:xfrm>
            <a:off x="2257355" y="6433176"/>
            <a:ext cx="2268807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b="1" i="1" dirty="0">
                <a:cs typeface="Calibri"/>
              </a:rPr>
              <a:t>Only you can </a:t>
            </a:r>
          </a:p>
          <a:p>
            <a:pPr algn="ctr">
              <a:lnSpc>
                <a:spcPts val="2400"/>
              </a:lnSpc>
            </a:pPr>
            <a:r>
              <a:rPr lang="en-US" b="1" i="1" dirty="0">
                <a:cs typeface="Calibri"/>
              </a:rPr>
              <a:t>prevent wildfires!</a:t>
            </a:r>
          </a:p>
        </p:txBody>
      </p:sp>
      <p:sp>
        <p:nvSpPr>
          <p:cNvPr id="19" name="logo">
            <a:extLst>
              <a:ext uri="{FF2B5EF4-FFF2-40B4-BE49-F238E27FC236}">
                <a16:creationId xmlns:a16="http://schemas.microsoft.com/office/drawing/2014/main" id="{B12D6884-4D64-8F45-A892-EC43C33C3FA5}"/>
              </a:ext>
            </a:extLst>
          </p:cNvPr>
          <p:cNvSpPr txBox="1"/>
          <p:nvPr/>
        </p:nvSpPr>
        <p:spPr>
          <a:xfrm>
            <a:off x="5395342" y="6500304"/>
            <a:ext cx="65299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/>
              <a:t>Agency</a:t>
            </a:r>
          </a:p>
          <a:p>
            <a:pPr algn="ctr"/>
            <a:r>
              <a:rPr lang="en-US" sz="1200" b="1" dirty="0"/>
              <a:t>Logo</a:t>
            </a:r>
          </a:p>
        </p:txBody>
      </p:sp>
      <p:sp>
        <p:nvSpPr>
          <p:cNvPr id="17" name="agency">
            <a:extLst>
              <a:ext uri="{FF2B5EF4-FFF2-40B4-BE49-F238E27FC236}">
                <a16:creationId xmlns:a16="http://schemas.microsoft.com/office/drawing/2014/main" id="{D8DD3CA6-63EF-0349-98C1-FED5D2DC4E33}"/>
              </a:ext>
            </a:extLst>
          </p:cNvPr>
          <p:cNvSpPr txBox="1"/>
          <p:nvPr/>
        </p:nvSpPr>
        <p:spPr>
          <a:xfrm>
            <a:off x="6233332" y="6407971"/>
            <a:ext cx="1086659" cy="553998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r>
              <a:rPr lang="en-US" sz="1200" b="1" dirty="0"/>
              <a:t>Agency Name</a:t>
            </a:r>
          </a:p>
          <a:p>
            <a:r>
              <a:rPr lang="en-US" sz="1200" b="1" dirty="0"/>
              <a:t>Street Address</a:t>
            </a:r>
          </a:p>
          <a:p>
            <a:r>
              <a:rPr lang="en-US" sz="1200" b="1" dirty="0"/>
              <a:t>City, State, Zip</a:t>
            </a:r>
          </a:p>
        </p:txBody>
      </p:sp>
      <p:sp>
        <p:nvSpPr>
          <p:cNvPr id="20" name="phone">
            <a:extLst>
              <a:ext uri="{FF2B5EF4-FFF2-40B4-BE49-F238E27FC236}">
                <a16:creationId xmlns:a16="http://schemas.microsoft.com/office/drawing/2014/main" id="{CF463FF4-A621-154D-A0B7-7C069755D737}"/>
              </a:ext>
            </a:extLst>
          </p:cNvPr>
          <p:cNvSpPr txBox="1"/>
          <p:nvPr/>
        </p:nvSpPr>
        <p:spPr>
          <a:xfrm>
            <a:off x="7493325" y="6407971"/>
            <a:ext cx="1703699" cy="553998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r>
              <a:rPr lang="en-US" sz="1200" b="1" dirty="0"/>
              <a:t>Phone</a:t>
            </a:r>
          </a:p>
          <a:p>
            <a:r>
              <a:rPr lang="en-US" sz="1200" b="1" dirty="0"/>
              <a:t>Website</a:t>
            </a:r>
          </a:p>
          <a:p>
            <a:r>
              <a:rPr lang="en-US" sz="1200" b="1" dirty="0"/>
              <a:t>Social Media</a:t>
            </a:r>
          </a:p>
        </p:txBody>
      </p:sp>
    </p:spTree>
    <p:extLst>
      <p:ext uri="{BB962C8B-B14F-4D97-AF65-F5344CB8AC3E}">
        <p14:creationId xmlns:p14="http://schemas.microsoft.com/office/powerpoint/2010/main" val="1448614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45</Words>
  <Application>Microsoft Macintosh PowerPoint</Application>
  <PresentationFormat>Custom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Watch for sparks</vt:lpstr>
    </vt:vector>
  </TitlesOfParts>
  <Company>US Forest Service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Gwen Hensley</dc:creator>
  <cp:lastModifiedBy>Microsoft Office User</cp:lastModifiedBy>
  <cp:revision>13</cp:revision>
  <dcterms:created xsi:type="dcterms:W3CDTF">2016-09-04T21:09:49Z</dcterms:created>
  <dcterms:modified xsi:type="dcterms:W3CDTF">2018-10-14T23:29:50Z</dcterms:modified>
</cp:coreProperties>
</file>