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/>
    <p:restoredTop sz="93662"/>
  </p:normalViewPr>
  <p:slideViewPr>
    <p:cSldViewPr snapToGrid="0" snapToObjects="1">
      <p:cViewPr varScale="1">
        <p:scale>
          <a:sx n="79" d="100"/>
          <a:sy n="79" d="100"/>
        </p:scale>
        <p:origin x="882" y="126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3A9D1-5A75-D143-82F2-EE15582DF48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FBF3-84DD-7E4D-B3E9-6B0DD69FC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2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3A9D1-5A75-D143-82F2-EE15582DF48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FBF3-84DD-7E4D-B3E9-6B0DD69FC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886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3A9D1-5A75-D143-82F2-EE15582DF48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FBF3-84DD-7E4D-B3E9-6B0DD69FC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796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3A9D1-5A75-D143-82F2-EE15582DF48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FBF3-84DD-7E4D-B3E9-6B0DD69FC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03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3A9D1-5A75-D143-82F2-EE15582DF48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FBF3-84DD-7E4D-B3E9-6B0DD69FC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613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3A9D1-5A75-D143-82F2-EE15582DF48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FBF3-84DD-7E4D-B3E9-6B0DD69FC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810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3A9D1-5A75-D143-82F2-EE15582DF48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FBF3-84DD-7E4D-B3E9-6B0DD69FC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374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3A9D1-5A75-D143-82F2-EE15582DF48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FBF3-84DD-7E4D-B3E9-6B0DD69FC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054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3A9D1-5A75-D143-82F2-EE15582DF48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FBF3-84DD-7E4D-B3E9-6B0DD69FC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649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3A9D1-5A75-D143-82F2-EE15582DF48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FBF3-84DD-7E4D-B3E9-6B0DD69FC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255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3A9D1-5A75-D143-82F2-EE15582DF48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FBF3-84DD-7E4D-B3E9-6B0DD69FC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101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3A9D1-5A75-D143-82F2-EE15582DF48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3FBF3-84DD-7E4D-B3E9-6B0DD69FC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1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0D533BE-0C2C-C74D-A5F1-9462D15240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Explosives prohibited</a:t>
            </a:r>
          </a:p>
        </p:txBody>
      </p:sp>
      <p:pic>
        <p:nvPicPr>
          <p:cNvPr id="5" name="border" descr="A figure with a gun shooting tracer ammunition exploding a target circled in red with an x through it.  A red border is around the entire sign." title="Explosives Prohibite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" y="444500"/>
            <a:ext cx="6870307" cy="9156345"/>
          </a:xfrm>
          <a:prstGeom prst="rect">
            <a:avLst/>
          </a:prstGeom>
        </p:spPr>
      </p:pic>
      <p:pic>
        <p:nvPicPr>
          <p:cNvPr id="6" name="explosive" descr="Explosives prohibited" title="Explosives prohibite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89" y="811152"/>
            <a:ext cx="6054599" cy="2013344"/>
          </a:xfrm>
          <a:prstGeom prst="rect">
            <a:avLst/>
          </a:prstGeom>
        </p:spPr>
      </p:pic>
      <p:sp>
        <p:nvSpPr>
          <p:cNvPr id="8" name="on"/>
          <p:cNvSpPr txBox="1"/>
          <p:nvPr/>
        </p:nvSpPr>
        <p:spPr>
          <a:xfrm>
            <a:off x="965195" y="2824360"/>
            <a:ext cx="5823303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100" b="1" dirty="0"/>
              <a:t>On National Forest lands in Oregon and Washington</a:t>
            </a:r>
          </a:p>
        </p:txBody>
      </p:sp>
      <p:sp>
        <p:nvSpPr>
          <p:cNvPr id="7" name="use"/>
          <p:cNvSpPr txBox="1"/>
          <p:nvPr/>
        </p:nvSpPr>
        <p:spPr>
          <a:xfrm>
            <a:off x="965197" y="3395005"/>
            <a:ext cx="2965484" cy="1523494"/>
          </a:xfrm>
          <a:prstGeom prst="rect">
            <a:avLst/>
          </a:prstGeom>
          <a:noFill/>
        </p:spPr>
        <p:txBody>
          <a:bodyPr wrap="square" lIns="0" bIns="0" rtlCol="0">
            <a:spAutoFit/>
          </a:bodyPr>
          <a:lstStyle/>
          <a:p>
            <a:r>
              <a:rPr lang="en-US" sz="1600" dirty="0"/>
              <a:t>The use of explosives are banned on national forests in Oregon and Washington. </a:t>
            </a:r>
          </a:p>
          <a:p>
            <a:r>
              <a:rPr lang="en-US" sz="1600" dirty="0"/>
              <a:t>Explosives cause wildfires -- high temperatures and often flames are generated when they explode.</a:t>
            </a:r>
          </a:p>
        </p:txBody>
      </p:sp>
      <p:sp>
        <p:nvSpPr>
          <p:cNvPr id="10" name="following"/>
          <p:cNvSpPr txBox="1"/>
          <p:nvPr/>
        </p:nvSpPr>
        <p:spPr>
          <a:xfrm>
            <a:off x="4116813" y="3356112"/>
            <a:ext cx="2671685" cy="1523494"/>
          </a:xfrm>
          <a:prstGeom prst="rect">
            <a:avLst/>
          </a:prstGeom>
          <a:noFill/>
        </p:spPr>
        <p:txBody>
          <a:bodyPr wrap="square" lIns="0" bIns="0" rtlCol="0">
            <a:spAutoFit/>
          </a:bodyPr>
          <a:lstStyle/>
          <a:p>
            <a:r>
              <a:rPr lang="en-US" sz="1600" dirty="0"/>
              <a:t>The following are prohibited:</a:t>
            </a:r>
          </a:p>
          <a:p>
            <a:pPr marL="174625" indent="-174625">
              <a:buFont typeface="Arial"/>
              <a:buChar char="•"/>
            </a:pPr>
            <a:r>
              <a:rPr lang="en-US" sz="1600" dirty="0"/>
              <a:t>Explosives</a:t>
            </a:r>
          </a:p>
          <a:p>
            <a:pPr marL="174625" indent="-174625">
              <a:buFont typeface="Arial"/>
              <a:buChar char="•"/>
            </a:pPr>
            <a:r>
              <a:rPr lang="en-US" sz="1600" dirty="0"/>
              <a:t>Fireworks</a:t>
            </a:r>
          </a:p>
          <a:p>
            <a:pPr marL="174625" indent="-174625">
              <a:buFont typeface="Arial"/>
              <a:buChar char="•"/>
            </a:pPr>
            <a:r>
              <a:rPr lang="en-US" sz="1600" dirty="0"/>
              <a:t>Exploding targets</a:t>
            </a:r>
          </a:p>
          <a:p>
            <a:pPr marL="174625" indent="-174625">
              <a:buFont typeface="Arial"/>
              <a:buChar char="•"/>
            </a:pPr>
            <a:r>
              <a:rPr lang="en-US" sz="1600" dirty="0"/>
              <a:t>Tracer bullets</a:t>
            </a:r>
          </a:p>
          <a:p>
            <a:pPr marL="174625" indent="-174625">
              <a:buFont typeface="Arial"/>
              <a:buChar char="•"/>
            </a:pPr>
            <a:r>
              <a:rPr lang="en-US" sz="1600" dirty="0"/>
              <a:t>Incendiary ammunition</a:t>
            </a:r>
          </a:p>
        </p:txBody>
      </p:sp>
      <p:pic>
        <p:nvPicPr>
          <p:cNvPr id="11" name="respected" descr="Respected access is open access banner." title="Respected Access is Open Acces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954" y="6285489"/>
            <a:ext cx="2053616" cy="724806"/>
          </a:xfrm>
          <a:prstGeom prst="rect">
            <a:avLst/>
          </a:prstGeom>
        </p:spPr>
      </p:pic>
      <p:sp>
        <p:nvSpPr>
          <p:cNvPr id="12" name="fs"/>
          <p:cNvSpPr txBox="1"/>
          <p:nvPr/>
        </p:nvSpPr>
        <p:spPr>
          <a:xfrm>
            <a:off x="2512884" y="7091115"/>
            <a:ext cx="4275614" cy="784830"/>
          </a:xfrm>
          <a:prstGeom prst="rect">
            <a:avLst/>
          </a:prstGeom>
          <a:noFill/>
        </p:spPr>
        <p:txBody>
          <a:bodyPr wrap="square" lIns="0" bIns="0" rtlCol="0">
            <a:spAutoFit/>
          </a:bodyPr>
          <a:lstStyle/>
          <a:p>
            <a:r>
              <a:rPr lang="en-US" sz="1600" dirty="0"/>
              <a:t>The Forest Service fully recognizes hunting and target shooting as valid uses of National Forest System lands. Please enjoy your sport responsibly.</a:t>
            </a:r>
          </a:p>
        </p:txBody>
      </p:sp>
      <p:sp>
        <p:nvSpPr>
          <p:cNvPr id="13" name="logo">
            <a:extLst>
              <a:ext uri="{FF2B5EF4-FFF2-40B4-BE49-F238E27FC236}">
                <a16:creationId xmlns:a16="http://schemas.microsoft.com/office/drawing/2014/main" id="{5F2C5F3D-98EB-F844-B0B4-15A208D1D03B}"/>
              </a:ext>
            </a:extLst>
          </p:cNvPr>
          <p:cNvSpPr txBox="1"/>
          <p:nvPr/>
        </p:nvSpPr>
        <p:spPr>
          <a:xfrm>
            <a:off x="2622374" y="8550179"/>
            <a:ext cx="4275614" cy="292388"/>
          </a:xfrm>
          <a:prstGeom prst="rect">
            <a:avLst/>
          </a:prstGeom>
          <a:noFill/>
        </p:spPr>
        <p:txBody>
          <a:bodyPr wrap="square" lIns="0" bIns="0" rtlCol="0">
            <a:spAutoFit/>
          </a:bodyPr>
          <a:lstStyle/>
          <a:p>
            <a:r>
              <a:rPr lang="en-US" sz="1600" dirty="0"/>
              <a:t>Logo, address and contact information go here</a:t>
            </a:r>
          </a:p>
        </p:txBody>
      </p:sp>
    </p:spTree>
    <p:extLst>
      <p:ext uri="{BB962C8B-B14F-4D97-AF65-F5344CB8AC3E}">
        <p14:creationId xmlns:p14="http://schemas.microsoft.com/office/powerpoint/2010/main" val="505343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D8E906F-11B1-8842-BCB2-03511052C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Explosives prohibited</a:t>
            </a:r>
            <a:br>
              <a:rPr lang="en-US" dirty="0"/>
            </a:br>
            <a:endParaRPr lang="en-US" dirty="0"/>
          </a:p>
        </p:txBody>
      </p:sp>
      <p:pic>
        <p:nvPicPr>
          <p:cNvPr id="4" name="back" descr="A figure with a gun shooting tracer ammunition exploding a target circled in red with an x through it.  All information is on a rustic background. " title="Explosives Prohibited  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487"/>
            <a:ext cx="7772400" cy="10068887"/>
          </a:xfrm>
          <a:prstGeom prst="rect">
            <a:avLst/>
          </a:prstGeom>
        </p:spPr>
      </p:pic>
      <p:pic>
        <p:nvPicPr>
          <p:cNvPr id="2" name="explosivves" descr="Explosives prohibited" title="Explosives prohibite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92" y="891291"/>
            <a:ext cx="5827776" cy="2054352"/>
          </a:xfrm>
          <a:prstGeom prst="rect">
            <a:avLst/>
          </a:prstGeom>
        </p:spPr>
      </p:pic>
      <p:sp>
        <p:nvSpPr>
          <p:cNvPr id="12" name="on"/>
          <p:cNvSpPr txBox="1"/>
          <p:nvPr/>
        </p:nvSpPr>
        <p:spPr>
          <a:xfrm>
            <a:off x="965195" y="2922892"/>
            <a:ext cx="5823303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100" b="1" dirty="0"/>
              <a:t>On National Forest lands in Oregon and Washington</a:t>
            </a:r>
          </a:p>
        </p:txBody>
      </p:sp>
      <p:sp>
        <p:nvSpPr>
          <p:cNvPr id="11" name="use"/>
          <p:cNvSpPr txBox="1"/>
          <p:nvPr/>
        </p:nvSpPr>
        <p:spPr>
          <a:xfrm>
            <a:off x="965197" y="3493537"/>
            <a:ext cx="2965484" cy="1523494"/>
          </a:xfrm>
          <a:prstGeom prst="rect">
            <a:avLst/>
          </a:prstGeom>
          <a:noFill/>
        </p:spPr>
        <p:txBody>
          <a:bodyPr wrap="square" lIns="0" bIns="0" rtlCol="0">
            <a:spAutoFit/>
          </a:bodyPr>
          <a:lstStyle/>
          <a:p>
            <a:r>
              <a:rPr lang="en-US" sz="1600" dirty="0"/>
              <a:t>The use of explosives are banned on national forests in Oregon and Washington. </a:t>
            </a:r>
          </a:p>
          <a:p>
            <a:r>
              <a:rPr lang="en-US" sz="1600" dirty="0"/>
              <a:t>Explosives cause wildfires -- high temperatures and often flames are generated when they explode.</a:t>
            </a:r>
          </a:p>
        </p:txBody>
      </p:sp>
      <p:sp>
        <p:nvSpPr>
          <p:cNvPr id="13" name="following"/>
          <p:cNvSpPr txBox="1"/>
          <p:nvPr/>
        </p:nvSpPr>
        <p:spPr>
          <a:xfrm>
            <a:off x="4116813" y="3498436"/>
            <a:ext cx="2671685" cy="1523494"/>
          </a:xfrm>
          <a:prstGeom prst="rect">
            <a:avLst/>
          </a:prstGeom>
          <a:noFill/>
        </p:spPr>
        <p:txBody>
          <a:bodyPr wrap="square" lIns="0" bIns="0" rtlCol="0">
            <a:spAutoFit/>
          </a:bodyPr>
          <a:lstStyle/>
          <a:p>
            <a:r>
              <a:rPr lang="en-US" sz="1600" dirty="0"/>
              <a:t>The following are prohibited:</a:t>
            </a:r>
          </a:p>
          <a:p>
            <a:pPr marL="174625" indent="-174625">
              <a:buFont typeface="Arial"/>
              <a:buChar char="•"/>
            </a:pPr>
            <a:r>
              <a:rPr lang="en-US" sz="1600" dirty="0"/>
              <a:t>Explosives</a:t>
            </a:r>
          </a:p>
          <a:p>
            <a:pPr marL="174625" indent="-174625">
              <a:buFont typeface="Arial"/>
              <a:buChar char="•"/>
            </a:pPr>
            <a:r>
              <a:rPr lang="en-US" sz="1600" dirty="0"/>
              <a:t>Fireworks</a:t>
            </a:r>
          </a:p>
          <a:p>
            <a:pPr marL="174625" indent="-174625">
              <a:buFont typeface="Arial"/>
              <a:buChar char="•"/>
            </a:pPr>
            <a:r>
              <a:rPr lang="en-US" sz="1600" dirty="0"/>
              <a:t>Exploding targets</a:t>
            </a:r>
          </a:p>
          <a:p>
            <a:pPr marL="174625" indent="-174625">
              <a:buFont typeface="Arial"/>
              <a:buChar char="•"/>
            </a:pPr>
            <a:r>
              <a:rPr lang="en-US" sz="1600" dirty="0"/>
              <a:t>Tracer bullets</a:t>
            </a:r>
          </a:p>
          <a:p>
            <a:pPr marL="174625" indent="-174625">
              <a:buFont typeface="Arial"/>
              <a:buChar char="•"/>
            </a:pPr>
            <a:r>
              <a:rPr lang="en-US" sz="1600" dirty="0"/>
              <a:t>Incendiary ammunition</a:t>
            </a:r>
          </a:p>
        </p:txBody>
      </p:sp>
      <p:pic>
        <p:nvPicPr>
          <p:cNvPr id="14" name="access" descr="Respected access is open access banner." title="Respected Access is Open Acces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005" y="6241697"/>
            <a:ext cx="2053616" cy="724806"/>
          </a:xfrm>
          <a:prstGeom prst="rect">
            <a:avLst/>
          </a:prstGeom>
        </p:spPr>
      </p:pic>
      <p:sp>
        <p:nvSpPr>
          <p:cNvPr id="15" name="fs"/>
          <p:cNvSpPr txBox="1"/>
          <p:nvPr/>
        </p:nvSpPr>
        <p:spPr>
          <a:xfrm>
            <a:off x="2644271" y="7113011"/>
            <a:ext cx="4450661" cy="784830"/>
          </a:xfrm>
          <a:prstGeom prst="rect">
            <a:avLst/>
          </a:prstGeom>
          <a:noFill/>
        </p:spPr>
        <p:txBody>
          <a:bodyPr wrap="square" lIns="0" bIns="0" rtlCol="0">
            <a:spAutoFit/>
          </a:bodyPr>
          <a:lstStyle/>
          <a:p>
            <a:r>
              <a:rPr lang="en-US" sz="1600" dirty="0"/>
              <a:t>The Forest Service fully recognizes hunting and target shooting as valid uses of National Forest System lands. Please enjoy your sport responsibly.</a:t>
            </a:r>
          </a:p>
        </p:txBody>
      </p:sp>
      <p:sp>
        <p:nvSpPr>
          <p:cNvPr id="16" name="logo">
            <a:extLst>
              <a:ext uri="{FF2B5EF4-FFF2-40B4-BE49-F238E27FC236}">
                <a16:creationId xmlns:a16="http://schemas.microsoft.com/office/drawing/2014/main" id="{052D4271-8F33-3E47-9788-2B5905506221}"/>
              </a:ext>
            </a:extLst>
          </p:cNvPr>
          <p:cNvSpPr txBox="1"/>
          <p:nvPr/>
        </p:nvSpPr>
        <p:spPr>
          <a:xfrm>
            <a:off x="2622374" y="8550179"/>
            <a:ext cx="4275614" cy="292388"/>
          </a:xfrm>
          <a:prstGeom prst="rect">
            <a:avLst/>
          </a:prstGeom>
          <a:noFill/>
        </p:spPr>
        <p:txBody>
          <a:bodyPr wrap="square" lIns="0" bIns="0" rtlCol="0">
            <a:spAutoFit/>
          </a:bodyPr>
          <a:lstStyle/>
          <a:p>
            <a:r>
              <a:rPr lang="en-US" sz="1600" dirty="0"/>
              <a:t>Logo, address and contact information go here</a:t>
            </a:r>
          </a:p>
        </p:txBody>
      </p:sp>
    </p:spTree>
    <p:extLst>
      <p:ext uri="{BB962C8B-B14F-4D97-AF65-F5344CB8AC3E}">
        <p14:creationId xmlns:p14="http://schemas.microsoft.com/office/powerpoint/2010/main" val="419629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168</Words>
  <Application>Microsoft Office PowerPoint</Application>
  <PresentationFormat>Custom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Explosives prohibited</vt:lpstr>
      <vt:lpstr>Explosives prohibited </vt:lpstr>
    </vt:vector>
  </TitlesOfParts>
  <Manager/>
  <Company>US Forest Service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Explosives prohibited</dc:title>
  <dc:subject/>
  <dc:creator>Gwen Hensley</dc:creator>
  <cp:keywords>Shooting</cp:keywords>
  <dc:description/>
  <cp:lastModifiedBy>dmshaffer</cp:lastModifiedBy>
  <cp:revision>21</cp:revision>
  <cp:lastPrinted>2014-06-30T15:51:10Z</cp:lastPrinted>
  <dcterms:created xsi:type="dcterms:W3CDTF">2014-06-28T15:50:55Z</dcterms:created>
  <dcterms:modified xsi:type="dcterms:W3CDTF">2018-11-14T21:22:54Z</dcterms:modified>
  <cp:category/>
</cp:coreProperties>
</file>