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
  </p:notesMasterIdLst>
  <p:sldIdLst>
    <p:sldId id="256" r:id="rId2"/>
    <p:sldId id="257" r:id="rId3"/>
  </p:sldIdLst>
  <p:sldSz cx="43891200" cy="21945600"/>
  <p:notesSz cx="6858000" cy="9144000"/>
  <p:defaultTextStyle>
    <a:defPPr>
      <a:defRPr lang="en-US"/>
    </a:defPPr>
    <a:lvl1pPr marL="0" algn="l" defTabSz="1881012" rtl="0" eaLnBrk="1" latinLnBrk="0" hangingPunct="1">
      <a:defRPr sz="7400" kern="1200">
        <a:solidFill>
          <a:schemeClr val="tx1"/>
        </a:solidFill>
        <a:latin typeface="+mn-lt"/>
        <a:ea typeface="+mn-ea"/>
        <a:cs typeface="+mn-cs"/>
      </a:defRPr>
    </a:lvl1pPr>
    <a:lvl2pPr marL="1881012" algn="l" defTabSz="1881012" rtl="0" eaLnBrk="1" latinLnBrk="0" hangingPunct="1">
      <a:defRPr sz="7400" kern="1200">
        <a:solidFill>
          <a:schemeClr val="tx1"/>
        </a:solidFill>
        <a:latin typeface="+mn-lt"/>
        <a:ea typeface="+mn-ea"/>
        <a:cs typeface="+mn-cs"/>
      </a:defRPr>
    </a:lvl2pPr>
    <a:lvl3pPr marL="3762024" algn="l" defTabSz="1881012" rtl="0" eaLnBrk="1" latinLnBrk="0" hangingPunct="1">
      <a:defRPr sz="7400" kern="1200">
        <a:solidFill>
          <a:schemeClr val="tx1"/>
        </a:solidFill>
        <a:latin typeface="+mn-lt"/>
        <a:ea typeface="+mn-ea"/>
        <a:cs typeface="+mn-cs"/>
      </a:defRPr>
    </a:lvl3pPr>
    <a:lvl4pPr marL="5643037" algn="l" defTabSz="1881012" rtl="0" eaLnBrk="1" latinLnBrk="0" hangingPunct="1">
      <a:defRPr sz="7400" kern="1200">
        <a:solidFill>
          <a:schemeClr val="tx1"/>
        </a:solidFill>
        <a:latin typeface="+mn-lt"/>
        <a:ea typeface="+mn-ea"/>
        <a:cs typeface="+mn-cs"/>
      </a:defRPr>
    </a:lvl4pPr>
    <a:lvl5pPr marL="7524049" algn="l" defTabSz="1881012" rtl="0" eaLnBrk="1" latinLnBrk="0" hangingPunct="1">
      <a:defRPr sz="7400" kern="1200">
        <a:solidFill>
          <a:schemeClr val="tx1"/>
        </a:solidFill>
        <a:latin typeface="+mn-lt"/>
        <a:ea typeface="+mn-ea"/>
        <a:cs typeface="+mn-cs"/>
      </a:defRPr>
    </a:lvl5pPr>
    <a:lvl6pPr marL="9405061" algn="l" defTabSz="1881012" rtl="0" eaLnBrk="1" latinLnBrk="0" hangingPunct="1">
      <a:defRPr sz="7400" kern="1200">
        <a:solidFill>
          <a:schemeClr val="tx1"/>
        </a:solidFill>
        <a:latin typeface="+mn-lt"/>
        <a:ea typeface="+mn-ea"/>
        <a:cs typeface="+mn-cs"/>
      </a:defRPr>
    </a:lvl6pPr>
    <a:lvl7pPr marL="11286073" algn="l" defTabSz="1881012" rtl="0" eaLnBrk="1" latinLnBrk="0" hangingPunct="1">
      <a:defRPr sz="7400" kern="1200">
        <a:solidFill>
          <a:schemeClr val="tx1"/>
        </a:solidFill>
        <a:latin typeface="+mn-lt"/>
        <a:ea typeface="+mn-ea"/>
        <a:cs typeface="+mn-cs"/>
      </a:defRPr>
    </a:lvl7pPr>
    <a:lvl8pPr marL="13167086" algn="l" defTabSz="1881012" rtl="0" eaLnBrk="1" latinLnBrk="0" hangingPunct="1">
      <a:defRPr sz="7400" kern="1200">
        <a:solidFill>
          <a:schemeClr val="tx1"/>
        </a:solidFill>
        <a:latin typeface="+mn-lt"/>
        <a:ea typeface="+mn-ea"/>
        <a:cs typeface="+mn-cs"/>
      </a:defRPr>
    </a:lvl8pPr>
    <a:lvl9pPr marL="15048098" algn="l" defTabSz="1881012" rtl="0" eaLnBrk="1" latinLnBrk="0" hangingPunct="1">
      <a:defRPr sz="7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6912">
          <p15:clr>
            <a:srgbClr val="A4A3A4"/>
          </p15:clr>
        </p15:guide>
        <p15:guide id="2" pos="138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E9B6"/>
    <a:srgbClr val="F4F5D7"/>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9"/>
    <p:restoredTop sz="93662"/>
  </p:normalViewPr>
  <p:slideViewPr>
    <p:cSldViewPr snapToGrid="0" snapToObjects="1">
      <p:cViewPr varScale="1">
        <p:scale>
          <a:sx n="29" d="100"/>
          <a:sy n="29" d="100"/>
        </p:scale>
        <p:origin x="186" y="642"/>
      </p:cViewPr>
      <p:guideLst>
        <p:guide orient="horz" pos="6912"/>
        <p:guide pos="13824"/>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E6979D-BC7D-1748-A510-169467BD4297}" type="datetimeFigureOut">
              <a:t>11/14/2018</a:t>
            </a:fld>
            <a:endParaRPr lang="en-US"/>
          </a:p>
        </p:txBody>
      </p:sp>
      <p:sp>
        <p:nvSpPr>
          <p:cNvPr id="4" name="Slide Image Placeholder 3"/>
          <p:cNvSpPr>
            <a:spLocks noGrp="1" noRot="1" noChangeAspect="1"/>
          </p:cNvSpPr>
          <p:nvPr>
            <p:ph type="sldImg" idx="2"/>
          </p:nvPr>
        </p:nvSpPr>
        <p:spPr>
          <a:xfrm>
            <a:off x="0" y="685800"/>
            <a:ext cx="6858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1BF496B-E95A-D940-BD6A-F47AC992D10A}" type="slidenum">
              <a:t>‹#›</a:t>
            </a:fld>
            <a:endParaRPr lang="en-US"/>
          </a:p>
        </p:txBody>
      </p:sp>
    </p:spTree>
    <p:extLst>
      <p:ext uri="{BB962C8B-B14F-4D97-AF65-F5344CB8AC3E}">
        <p14:creationId xmlns:p14="http://schemas.microsoft.com/office/powerpoint/2010/main" val="128490351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Be</a:t>
            </a:r>
            <a:r>
              <a:rPr lang="en-US" baseline="0"/>
              <a:t> sure to change third bullet to match your agency’s off road policy. </a:t>
            </a:r>
            <a:r>
              <a:rPr lang="en-US"/>
              <a:t>The text is editable, so you can change the wording based</a:t>
            </a:r>
            <a:r>
              <a:rPr lang="en-US" baseline="0"/>
              <a:t> on fire causes and agency restrictions, but remember to keep it very short (see next page). </a:t>
            </a:r>
            <a:r>
              <a:rPr lang="en-US"/>
              <a:t>You can also switch</a:t>
            </a:r>
            <a:r>
              <a:rPr lang="en-US" baseline="0"/>
              <a:t> out logos and contact information. Logos are in the art_boards  folder, in the agencylogos.pptx file. Always clear products you make with Public Affairs, Fire, Resource Specialists, Law Enforcement, Forest Supervisor, and cooperating agencies etc. to make sure they are correct. The dimensions are 48x24 export as a pdf to print, then print at whatever percent you need to make it big enough.</a:t>
            </a:r>
            <a:endParaRPr lang="en-US"/>
          </a:p>
          <a:p>
            <a:endParaRPr lang="en-US"/>
          </a:p>
          <a:p>
            <a:endParaRPr lang="en-US"/>
          </a:p>
        </p:txBody>
      </p:sp>
      <p:sp>
        <p:nvSpPr>
          <p:cNvPr id="4" name="Slide Number Placeholder 3"/>
          <p:cNvSpPr>
            <a:spLocks noGrp="1"/>
          </p:cNvSpPr>
          <p:nvPr>
            <p:ph type="sldNum" sz="quarter" idx="10"/>
          </p:nvPr>
        </p:nvSpPr>
        <p:spPr/>
        <p:txBody>
          <a:bodyPr/>
          <a:lstStyle/>
          <a:p>
            <a:fld id="{41BF496B-E95A-D940-BD6A-F47AC992D10A}" type="slidenum">
              <a:t>1</a:t>
            </a:fld>
            <a:endParaRPr lang="en-US"/>
          </a:p>
        </p:txBody>
      </p:sp>
    </p:spTree>
    <p:extLst>
      <p:ext uri="{BB962C8B-B14F-4D97-AF65-F5344CB8AC3E}">
        <p14:creationId xmlns:p14="http://schemas.microsoft.com/office/powerpoint/2010/main" val="38782892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6817362"/>
            <a:ext cx="37307520" cy="4704080"/>
          </a:xfrm>
        </p:spPr>
        <p:txBody>
          <a:bodyPr/>
          <a:lstStyle/>
          <a:p>
            <a:r>
              <a:rPr lang="en-US"/>
              <a:t>Click to edit Master title style</a:t>
            </a:r>
          </a:p>
        </p:txBody>
      </p:sp>
      <p:sp>
        <p:nvSpPr>
          <p:cNvPr id="3" name="Subtitle 2"/>
          <p:cNvSpPr>
            <a:spLocks noGrp="1"/>
          </p:cNvSpPr>
          <p:nvPr>
            <p:ph type="subTitle" idx="1"/>
          </p:nvPr>
        </p:nvSpPr>
        <p:spPr>
          <a:xfrm>
            <a:off x="6583680" y="12435840"/>
            <a:ext cx="30723840" cy="5608320"/>
          </a:xfrm>
        </p:spPr>
        <p:txBody>
          <a:bodyPr/>
          <a:lstStyle>
            <a:lvl1pPr marL="0" indent="0" algn="ctr">
              <a:buNone/>
              <a:defRPr>
                <a:solidFill>
                  <a:schemeClr val="tx1">
                    <a:tint val="75000"/>
                  </a:schemeClr>
                </a:solidFill>
              </a:defRPr>
            </a:lvl1pPr>
            <a:lvl2pPr marL="1881012" indent="0" algn="ctr">
              <a:buNone/>
              <a:defRPr>
                <a:solidFill>
                  <a:schemeClr val="tx1">
                    <a:tint val="75000"/>
                  </a:schemeClr>
                </a:solidFill>
              </a:defRPr>
            </a:lvl2pPr>
            <a:lvl3pPr marL="3762024" indent="0" algn="ctr">
              <a:buNone/>
              <a:defRPr>
                <a:solidFill>
                  <a:schemeClr val="tx1">
                    <a:tint val="75000"/>
                  </a:schemeClr>
                </a:solidFill>
              </a:defRPr>
            </a:lvl3pPr>
            <a:lvl4pPr marL="5643037" indent="0" algn="ctr">
              <a:buNone/>
              <a:defRPr>
                <a:solidFill>
                  <a:schemeClr val="tx1">
                    <a:tint val="75000"/>
                  </a:schemeClr>
                </a:solidFill>
              </a:defRPr>
            </a:lvl4pPr>
            <a:lvl5pPr marL="7524049" indent="0" algn="ctr">
              <a:buNone/>
              <a:defRPr>
                <a:solidFill>
                  <a:schemeClr val="tx1">
                    <a:tint val="75000"/>
                  </a:schemeClr>
                </a:solidFill>
              </a:defRPr>
            </a:lvl5pPr>
            <a:lvl6pPr marL="9405061" indent="0" algn="ctr">
              <a:buNone/>
              <a:defRPr>
                <a:solidFill>
                  <a:schemeClr val="tx1">
                    <a:tint val="75000"/>
                  </a:schemeClr>
                </a:solidFill>
              </a:defRPr>
            </a:lvl6pPr>
            <a:lvl7pPr marL="11286073" indent="0" algn="ctr">
              <a:buNone/>
              <a:defRPr>
                <a:solidFill>
                  <a:schemeClr val="tx1">
                    <a:tint val="75000"/>
                  </a:schemeClr>
                </a:solidFill>
              </a:defRPr>
            </a:lvl7pPr>
            <a:lvl8pPr marL="13167086" indent="0" algn="ctr">
              <a:buNone/>
              <a:defRPr>
                <a:solidFill>
                  <a:schemeClr val="tx1">
                    <a:tint val="75000"/>
                  </a:schemeClr>
                </a:solidFill>
              </a:defRPr>
            </a:lvl8pPr>
            <a:lvl9pPr marL="15048098"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5C3F7E08-8EB3-C34B-AA16-29834CE3F0D6}" type="datetimeFigureOut">
              <a:rPr lang="en-US" smtClean="0"/>
              <a:t>11/14/2018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8CB53C-0FD2-7340-941F-A2D168E76DCF}" type="slidenum">
              <a:rPr lang="en-US" smtClean="0"/>
              <a:t>‹#›</a:t>
            </a:fld>
            <a:endParaRPr lang="en-US"/>
          </a:p>
        </p:txBody>
      </p:sp>
    </p:spTree>
    <p:extLst>
      <p:ext uri="{BB962C8B-B14F-4D97-AF65-F5344CB8AC3E}">
        <p14:creationId xmlns:p14="http://schemas.microsoft.com/office/powerpoint/2010/main" val="28280154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C3F7E08-8EB3-C34B-AA16-29834CE3F0D6}" type="datetimeFigureOut">
              <a:rPr lang="en-US" smtClean="0"/>
              <a:t>11/14/2018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8CB53C-0FD2-7340-941F-A2D168E76DCF}" type="slidenum">
              <a:rPr lang="en-US" smtClean="0"/>
              <a:t>‹#›</a:t>
            </a:fld>
            <a:endParaRPr lang="en-US"/>
          </a:p>
        </p:txBody>
      </p:sp>
    </p:spTree>
    <p:extLst>
      <p:ext uri="{BB962C8B-B14F-4D97-AF65-F5344CB8AC3E}">
        <p14:creationId xmlns:p14="http://schemas.microsoft.com/office/powerpoint/2010/main" val="42486896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2742905" y="2814321"/>
            <a:ext cx="47404018" cy="5991860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0530843" y="2814321"/>
            <a:ext cx="141480542" cy="5991860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C3F7E08-8EB3-C34B-AA16-29834CE3F0D6}" type="datetimeFigureOut">
              <a:rPr lang="en-US" smtClean="0"/>
              <a:t>11/14/2018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8CB53C-0FD2-7340-941F-A2D168E76DCF}" type="slidenum">
              <a:rPr lang="en-US" smtClean="0"/>
              <a:t>‹#›</a:t>
            </a:fld>
            <a:endParaRPr lang="en-US"/>
          </a:p>
        </p:txBody>
      </p:sp>
    </p:spTree>
    <p:extLst>
      <p:ext uri="{BB962C8B-B14F-4D97-AF65-F5344CB8AC3E}">
        <p14:creationId xmlns:p14="http://schemas.microsoft.com/office/powerpoint/2010/main" val="42382005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C3F7E08-8EB3-C34B-AA16-29834CE3F0D6}" type="datetimeFigureOut">
              <a:rPr lang="en-US" smtClean="0"/>
              <a:t>11/14/2018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8CB53C-0FD2-7340-941F-A2D168E76DCF}" type="slidenum">
              <a:rPr lang="en-US" smtClean="0"/>
              <a:t>‹#›</a:t>
            </a:fld>
            <a:endParaRPr lang="en-US"/>
          </a:p>
        </p:txBody>
      </p:sp>
    </p:spTree>
    <p:extLst>
      <p:ext uri="{BB962C8B-B14F-4D97-AF65-F5344CB8AC3E}">
        <p14:creationId xmlns:p14="http://schemas.microsoft.com/office/powerpoint/2010/main" val="41079496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14102082"/>
            <a:ext cx="37307520" cy="4358640"/>
          </a:xfrm>
        </p:spPr>
        <p:txBody>
          <a:bodyPr anchor="t"/>
          <a:lstStyle>
            <a:lvl1pPr algn="l">
              <a:defRPr sz="16500" b="1" cap="all"/>
            </a:lvl1pPr>
          </a:lstStyle>
          <a:p>
            <a:r>
              <a:rPr lang="en-US"/>
              <a:t>Click to edit Master title style</a:t>
            </a:r>
          </a:p>
        </p:txBody>
      </p:sp>
      <p:sp>
        <p:nvSpPr>
          <p:cNvPr id="3" name="Text Placeholder 2"/>
          <p:cNvSpPr>
            <a:spLocks noGrp="1"/>
          </p:cNvSpPr>
          <p:nvPr>
            <p:ph type="body" idx="1"/>
          </p:nvPr>
        </p:nvSpPr>
        <p:spPr>
          <a:xfrm>
            <a:off x="3467102" y="9301483"/>
            <a:ext cx="37307520" cy="4800598"/>
          </a:xfrm>
        </p:spPr>
        <p:txBody>
          <a:bodyPr anchor="b"/>
          <a:lstStyle>
            <a:lvl1pPr marL="0" indent="0">
              <a:buNone/>
              <a:defRPr sz="8200">
                <a:solidFill>
                  <a:schemeClr val="tx1">
                    <a:tint val="75000"/>
                  </a:schemeClr>
                </a:solidFill>
              </a:defRPr>
            </a:lvl1pPr>
            <a:lvl2pPr marL="1881012" indent="0">
              <a:buNone/>
              <a:defRPr sz="7400">
                <a:solidFill>
                  <a:schemeClr val="tx1">
                    <a:tint val="75000"/>
                  </a:schemeClr>
                </a:solidFill>
              </a:defRPr>
            </a:lvl2pPr>
            <a:lvl3pPr marL="3762024" indent="0">
              <a:buNone/>
              <a:defRPr sz="6600">
                <a:solidFill>
                  <a:schemeClr val="tx1">
                    <a:tint val="75000"/>
                  </a:schemeClr>
                </a:solidFill>
              </a:defRPr>
            </a:lvl3pPr>
            <a:lvl4pPr marL="5643037" indent="0">
              <a:buNone/>
              <a:defRPr sz="5800">
                <a:solidFill>
                  <a:schemeClr val="tx1">
                    <a:tint val="75000"/>
                  </a:schemeClr>
                </a:solidFill>
              </a:defRPr>
            </a:lvl4pPr>
            <a:lvl5pPr marL="7524049" indent="0">
              <a:buNone/>
              <a:defRPr sz="5800">
                <a:solidFill>
                  <a:schemeClr val="tx1">
                    <a:tint val="75000"/>
                  </a:schemeClr>
                </a:solidFill>
              </a:defRPr>
            </a:lvl5pPr>
            <a:lvl6pPr marL="9405061" indent="0">
              <a:buNone/>
              <a:defRPr sz="5800">
                <a:solidFill>
                  <a:schemeClr val="tx1">
                    <a:tint val="75000"/>
                  </a:schemeClr>
                </a:solidFill>
              </a:defRPr>
            </a:lvl6pPr>
            <a:lvl7pPr marL="11286073" indent="0">
              <a:buNone/>
              <a:defRPr sz="5800">
                <a:solidFill>
                  <a:schemeClr val="tx1">
                    <a:tint val="75000"/>
                  </a:schemeClr>
                </a:solidFill>
              </a:defRPr>
            </a:lvl7pPr>
            <a:lvl8pPr marL="13167086" indent="0">
              <a:buNone/>
              <a:defRPr sz="5800">
                <a:solidFill>
                  <a:schemeClr val="tx1">
                    <a:tint val="75000"/>
                  </a:schemeClr>
                </a:solidFill>
              </a:defRPr>
            </a:lvl8pPr>
            <a:lvl9pPr marL="15048098" indent="0">
              <a:buNone/>
              <a:defRPr sz="58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C3F7E08-8EB3-C34B-AA16-29834CE3F0D6}" type="datetimeFigureOut">
              <a:rPr lang="en-US" smtClean="0"/>
              <a:t>11/14/2018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8CB53C-0FD2-7340-941F-A2D168E76DCF}" type="slidenum">
              <a:rPr lang="en-US" smtClean="0"/>
              <a:t>‹#›</a:t>
            </a:fld>
            <a:endParaRPr lang="en-US"/>
          </a:p>
        </p:txBody>
      </p:sp>
    </p:spTree>
    <p:extLst>
      <p:ext uri="{BB962C8B-B14F-4D97-AF65-F5344CB8AC3E}">
        <p14:creationId xmlns:p14="http://schemas.microsoft.com/office/powerpoint/2010/main" val="22700007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0530842" y="16388081"/>
            <a:ext cx="94442280" cy="46344842"/>
          </a:xfrm>
        </p:spPr>
        <p:txBody>
          <a:bodyPr/>
          <a:lstStyle>
            <a:lvl1pPr>
              <a:defRPr sz="11500"/>
            </a:lvl1pPr>
            <a:lvl2pPr>
              <a:defRPr sz="9900"/>
            </a:lvl2pPr>
            <a:lvl3pPr>
              <a:defRPr sz="8200"/>
            </a:lvl3pPr>
            <a:lvl4pPr>
              <a:defRPr sz="7400"/>
            </a:lvl4pPr>
            <a:lvl5pPr>
              <a:defRPr sz="7400"/>
            </a:lvl5pPr>
            <a:lvl6pPr>
              <a:defRPr sz="7400"/>
            </a:lvl6pPr>
            <a:lvl7pPr>
              <a:defRPr sz="7400"/>
            </a:lvl7pPr>
            <a:lvl8pPr>
              <a:defRPr sz="7400"/>
            </a:lvl8pPr>
            <a:lvl9pPr>
              <a:defRPr sz="7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05704642" y="16388081"/>
            <a:ext cx="94442280" cy="46344842"/>
          </a:xfrm>
        </p:spPr>
        <p:txBody>
          <a:bodyPr/>
          <a:lstStyle>
            <a:lvl1pPr>
              <a:defRPr sz="11500"/>
            </a:lvl1pPr>
            <a:lvl2pPr>
              <a:defRPr sz="9900"/>
            </a:lvl2pPr>
            <a:lvl3pPr>
              <a:defRPr sz="8200"/>
            </a:lvl3pPr>
            <a:lvl4pPr>
              <a:defRPr sz="7400"/>
            </a:lvl4pPr>
            <a:lvl5pPr>
              <a:defRPr sz="7400"/>
            </a:lvl5pPr>
            <a:lvl6pPr>
              <a:defRPr sz="7400"/>
            </a:lvl6pPr>
            <a:lvl7pPr>
              <a:defRPr sz="7400"/>
            </a:lvl7pPr>
            <a:lvl8pPr>
              <a:defRPr sz="7400"/>
            </a:lvl8pPr>
            <a:lvl9pPr>
              <a:defRPr sz="7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C3F7E08-8EB3-C34B-AA16-29834CE3F0D6}" type="datetimeFigureOut">
              <a:rPr lang="en-US" smtClean="0"/>
              <a:t>11/14/2018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8CB53C-0FD2-7340-941F-A2D168E76DCF}" type="slidenum">
              <a:rPr lang="en-US" smtClean="0"/>
              <a:t>‹#›</a:t>
            </a:fld>
            <a:endParaRPr lang="en-US"/>
          </a:p>
        </p:txBody>
      </p:sp>
    </p:spTree>
    <p:extLst>
      <p:ext uri="{BB962C8B-B14F-4D97-AF65-F5344CB8AC3E}">
        <p14:creationId xmlns:p14="http://schemas.microsoft.com/office/powerpoint/2010/main" val="18939363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4560" y="878842"/>
            <a:ext cx="39502080" cy="36576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2194560" y="4912362"/>
            <a:ext cx="19392902" cy="2047238"/>
          </a:xfrm>
        </p:spPr>
        <p:txBody>
          <a:bodyPr anchor="b"/>
          <a:lstStyle>
            <a:lvl1pPr marL="0" indent="0">
              <a:buNone/>
              <a:defRPr sz="9900" b="1"/>
            </a:lvl1pPr>
            <a:lvl2pPr marL="1881012" indent="0">
              <a:buNone/>
              <a:defRPr sz="8200" b="1"/>
            </a:lvl2pPr>
            <a:lvl3pPr marL="3762024" indent="0">
              <a:buNone/>
              <a:defRPr sz="7400" b="1"/>
            </a:lvl3pPr>
            <a:lvl4pPr marL="5643037" indent="0">
              <a:buNone/>
              <a:defRPr sz="6600" b="1"/>
            </a:lvl4pPr>
            <a:lvl5pPr marL="7524049" indent="0">
              <a:buNone/>
              <a:defRPr sz="6600" b="1"/>
            </a:lvl5pPr>
            <a:lvl6pPr marL="9405061" indent="0">
              <a:buNone/>
              <a:defRPr sz="6600" b="1"/>
            </a:lvl6pPr>
            <a:lvl7pPr marL="11286073" indent="0">
              <a:buNone/>
              <a:defRPr sz="6600" b="1"/>
            </a:lvl7pPr>
            <a:lvl8pPr marL="13167086" indent="0">
              <a:buNone/>
              <a:defRPr sz="6600" b="1"/>
            </a:lvl8pPr>
            <a:lvl9pPr marL="15048098" indent="0">
              <a:buNone/>
              <a:defRPr sz="6600" b="1"/>
            </a:lvl9pPr>
          </a:lstStyle>
          <a:p>
            <a:pPr lvl="0"/>
            <a:r>
              <a:rPr lang="en-US"/>
              <a:t>Click to edit Master text styles</a:t>
            </a:r>
          </a:p>
        </p:txBody>
      </p:sp>
      <p:sp>
        <p:nvSpPr>
          <p:cNvPr id="4" name="Content Placeholder 3"/>
          <p:cNvSpPr>
            <a:spLocks noGrp="1"/>
          </p:cNvSpPr>
          <p:nvPr>
            <p:ph sz="half" idx="2"/>
          </p:nvPr>
        </p:nvSpPr>
        <p:spPr>
          <a:xfrm>
            <a:off x="2194560" y="6959600"/>
            <a:ext cx="19392902" cy="12644122"/>
          </a:xfrm>
        </p:spPr>
        <p:txBody>
          <a:bodyPr/>
          <a:lstStyle>
            <a:lvl1pPr>
              <a:defRPr sz="9900"/>
            </a:lvl1pPr>
            <a:lvl2pPr>
              <a:defRPr sz="8200"/>
            </a:lvl2pPr>
            <a:lvl3pPr>
              <a:defRPr sz="7400"/>
            </a:lvl3pPr>
            <a:lvl4pPr>
              <a:defRPr sz="6600"/>
            </a:lvl4pPr>
            <a:lvl5pPr>
              <a:defRPr sz="6600"/>
            </a:lvl5pPr>
            <a:lvl6pPr>
              <a:defRPr sz="6600"/>
            </a:lvl6pPr>
            <a:lvl7pPr>
              <a:defRPr sz="6600"/>
            </a:lvl7pPr>
            <a:lvl8pPr>
              <a:defRPr sz="6600"/>
            </a:lvl8pPr>
            <a:lvl9pPr>
              <a:defRPr sz="6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2296122" y="4912362"/>
            <a:ext cx="19400520" cy="2047238"/>
          </a:xfrm>
        </p:spPr>
        <p:txBody>
          <a:bodyPr anchor="b"/>
          <a:lstStyle>
            <a:lvl1pPr marL="0" indent="0">
              <a:buNone/>
              <a:defRPr sz="9900" b="1"/>
            </a:lvl1pPr>
            <a:lvl2pPr marL="1881012" indent="0">
              <a:buNone/>
              <a:defRPr sz="8200" b="1"/>
            </a:lvl2pPr>
            <a:lvl3pPr marL="3762024" indent="0">
              <a:buNone/>
              <a:defRPr sz="7400" b="1"/>
            </a:lvl3pPr>
            <a:lvl4pPr marL="5643037" indent="0">
              <a:buNone/>
              <a:defRPr sz="6600" b="1"/>
            </a:lvl4pPr>
            <a:lvl5pPr marL="7524049" indent="0">
              <a:buNone/>
              <a:defRPr sz="6600" b="1"/>
            </a:lvl5pPr>
            <a:lvl6pPr marL="9405061" indent="0">
              <a:buNone/>
              <a:defRPr sz="6600" b="1"/>
            </a:lvl6pPr>
            <a:lvl7pPr marL="11286073" indent="0">
              <a:buNone/>
              <a:defRPr sz="6600" b="1"/>
            </a:lvl7pPr>
            <a:lvl8pPr marL="13167086" indent="0">
              <a:buNone/>
              <a:defRPr sz="6600" b="1"/>
            </a:lvl8pPr>
            <a:lvl9pPr marL="15048098" indent="0">
              <a:buNone/>
              <a:defRPr sz="6600" b="1"/>
            </a:lvl9pPr>
          </a:lstStyle>
          <a:p>
            <a:pPr lvl="0"/>
            <a:r>
              <a:rPr lang="en-US"/>
              <a:t>Click to edit Master text styles</a:t>
            </a:r>
          </a:p>
        </p:txBody>
      </p:sp>
      <p:sp>
        <p:nvSpPr>
          <p:cNvPr id="6" name="Content Placeholder 5"/>
          <p:cNvSpPr>
            <a:spLocks noGrp="1"/>
          </p:cNvSpPr>
          <p:nvPr>
            <p:ph sz="quarter" idx="4"/>
          </p:nvPr>
        </p:nvSpPr>
        <p:spPr>
          <a:xfrm>
            <a:off x="22296122" y="6959600"/>
            <a:ext cx="19400520" cy="12644122"/>
          </a:xfrm>
        </p:spPr>
        <p:txBody>
          <a:bodyPr/>
          <a:lstStyle>
            <a:lvl1pPr>
              <a:defRPr sz="9900"/>
            </a:lvl1pPr>
            <a:lvl2pPr>
              <a:defRPr sz="8200"/>
            </a:lvl2pPr>
            <a:lvl3pPr>
              <a:defRPr sz="7400"/>
            </a:lvl3pPr>
            <a:lvl4pPr>
              <a:defRPr sz="6600"/>
            </a:lvl4pPr>
            <a:lvl5pPr>
              <a:defRPr sz="6600"/>
            </a:lvl5pPr>
            <a:lvl6pPr>
              <a:defRPr sz="6600"/>
            </a:lvl6pPr>
            <a:lvl7pPr>
              <a:defRPr sz="6600"/>
            </a:lvl7pPr>
            <a:lvl8pPr>
              <a:defRPr sz="6600"/>
            </a:lvl8pPr>
            <a:lvl9pPr>
              <a:defRPr sz="6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C3F7E08-8EB3-C34B-AA16-29834CE3F0D6}" type="datetimeFigureOut">
              <a:rPr lang="en-US" smtClean="0"/>
              <a:t>11/14/2018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E8CB53C-0FD2-7340-941F-A2D168E76DCF}" type="slidenum">
              <a:rPr lang="en-US" smtClean="0"/>
              <a:t>‹#›</a:t>
            </a:fld>
            <a:endParaRPr lang="en-US"/>
          </a:p>
        </p:txBody>
      </p:sp>
    </p:spTree>
    <p:extLst>
      <p:ext uri="{BB962C8B-B14F-4D97-AF65-F5344CB8AC3E}">
        <p14:creationId xmlns:p14="http://schemas.microsoft.com/office/powerpoint/2010/main" val="19339506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C3F7E08-8EB3-C34B-AA16-29834CE3F0D6}" type="datetimeFigureOut">
              <a:rPr lang="en-US" smtClean="0"/>
              <a:t>11/14/2018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E8CB53C-0FD2-7340-941F-A2D168E76DCF}" type="slidenum">
              <a:rPr lang="en-US" smtClean="0"/>
              <a:t>‹#›</a:t>
            </a:fld>
            <a:endParaRPr lang="en-US"/>
          </a:p>
        </p:txBody>
      </p:sp>
    </p:spTree>
    <p:extLst>
      <p:ext uri="{BB962C8B-B14F-4D97-AF65-F5344CB8AC3E}">
        <p14:creationId xmlns:p14="http://schemas.microsoft.com/office/powerpoint/2010/main" val="18473210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C3F7E08-8EB3-C34B-AA16-29834CE3F0D6}" type="datetimeFigureOut">
              <a:rPr lang="en-US" smtClean="0"/>
              <a:t>11/14/2018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E8CB53C-0FD2-7340-941F-A2D168E76DCF}" type="slidenum">
              <a:rPr lang="en-US" smtClean="0"/>
              <a:t>‹#›</a:t>
            </a:fld>
            <a:endParaRPr lang="en-US"/>
          </a:p>
        </p:txBody>
      </p:sp>
    </p:spTree>
    <p:extLst>
      <p:ext uri="{BB962C8B-B14F-4D97-AF65-F5344CB8AC3E}">
        <p14:creationId xmlns:p14="http://schemas.microsoft.com/office/powerpoint/2010/main" val="13804634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873760"/>
            <a:ext cx="14439902" cy="3718560"/>
          </a:xfrm>
        </p:spPr>
        <p:txBody>
          <a:bodyPr anchor="b"/>
          <a:lstStyle>
            <a:lvl1pPr algn="l">
              <a:defRPr sz="8200" b="1"/>
            </a:lvl1pPr>
          </a:lstStyle>
          <a:p>
            <a:r>
              <a:rPr lang="en-US"/>
              <a:t>Click to edit Master title style</a:t>
            </a:r>
          </a:p>
        </p:txBody>
      </p:sp>
      <p:sp>
        <p:nvSpPr>
          <p:cNvPr id="3" name="Content Placeholder 2"/>
          <p:cNvSpPr>
            <a:spLocks noGrp="1"/>
          </p:cNvSpPr>
          <p:nvPr>
            <p:ph idx="1"/>
          </p:nvPr>
        </p:nvSpPr>
        <p:spPr>
          <a:xfrm>
            <a:off x="17160240" y="873761"/>
            <a:ext cx="24536400" cy="18729962"/>
          </a:xfrm>
        </p:spPr>
        <p:txBody>
          <a:bodyPr/>
          <a:lstStyle>
            <a:lvl1pPr>
              <a:defRPr sz="13200"/>
            </a:lvl1pPr>
            <a:lvl2pPr>
              <a:defRPr sz="11500"/>
            </a:lvl2pPr>
            <a:lvl3pPr>
              <a:defRPr sz="9900"/>
            </a:lvl3pPr>
            <a:lvl4pPr>
              <a:defRPr sz="8200"/>
            </a:lvl4pPr>
            <a:lvl5pPr>
              <a:defRPr sz="8200"/>
            </a:lvl5pPr>
            <a:lvl6pPr>
              <a:defRPr sz="8200"/>
            </a:lvl6pPr>
            <a:lvl7pPr>
              <a:defRPr sz="8200"/>
            </a:lvl7pPr>
            <a:lvl8pPr>
              <a:defRPr sz="8200"/>
            </a:lvl8pPr>
            <a:lvl9pPr>
              <a:defRPr sz="8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194563" y="4592321"/>
            <a:ext cx="14439902" cy="15011402"/>
          </a:xfrm>
        </p:spPr>
        <p:txBody>
          <a:bodyPr/>
          <a:lstStyle>
            <a:lvl1pPr marL="0" indent="0">
              <a:buNone/>
              <a:defRPr sz="5800"/>
            </a:lvl1pPr>
            <a:lvl2pPr marL="1881012" indent="0">
              <a:buNone/>
              <a:defRPr sz="4900"/>
            </a:lvl2pPr>
            <a:lvl3pPr marL="3762024" indent="0">
              <a:buNone/>
              <a:defRPr sz="4100"/>
            </a:lvl3pPr>
            <a:lvl4pPr marL="5643037" indent="0">
              <a:buNone/>
              <a:defRPr sz="3700"/>
            </a:lvl4pPr>
            <a:lvl5pPr marL="7524049" indent="0">
              <a:buNone/>
              <a:defRPr sz="3700"/>
            </a:lvl5pPr>
            <a:lvl6pPr marL="9405061" indent="0">
              <a:buNone/>
              <a:defRPr sz="3700"/>
            </a:lvl6pPr>
            <a:lvl7pPr marL="11286073" indent="0">
              <a:buNone/>
              <a:defRPr sz="3700"/>
            </a:lvl7pPr>
            <a:lvl8pPr marL="13167086" indent="0">
              <a:buNone/>
              <a:defRPr sz="3700"/>
            </a:lvl8pPr>
            <a:lvl9pPr marL="15048098" indent="0">
              <a:buNone/>
              <a:defRPr sz="3700"/>
            </a:lvl9pPr>
          </a:lstStyle>
          <a:p>
            <a:pPr lvl="0"/>
            <a:r>
              <a:rPr lang="en-US"/>
              <a:t>Click to edit Master text styles</a:t>
            </a:r>
          </a:p>
        </p:txBody>
      </p:sp>
      <p:sp>
        <p:nvSpPr>
          <p:cNvPr id="5" name="Date Placeholder 4"/>
          <p:cNvSpPr>
            <a:spLocks noGrp="1"/>
          </p:cNvSpPr>
          <p:nvPr>
            <p:ph type="dt" sz="half" idx="10"/>
          </p:nvPr>
        </p:nvSpPr>
        <p:spPr/>
        <p:txBody>
          <a:bodyPr/>
          <a:lstStyle/>
          <a:p>
            <a:fld id="{5C3F7E08-8EB3-C34B-AA16-29834CE3F0D6}" type="datetimeFigureOut">
              <a:rPr lang="en-US" smtClean="0"/>
              <a:t>11/14/2018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8CB53C-0FD2-7340-941F-A2D168E76DCF}" type="slidenum">
              <a:rPr lang="en-US" smtClean="0"/>
              <a:t>‹#›</a:t>
            </a:fld>
            <a:endParaRPr lang="en-US"/>
          </a:p>
        </p:txBody>
      </p:sp>
    </p:spTree>
    <p:extLst>
      <p:ext uri="{BB962C8B-B14F-4D97-AF65-F5344CB8AC3E}">
        <p14:creationId xmlns:p14="http://schemas.microsoft.com/office/powerpoint/2010/main" val="4215348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15361920"/>
            <a:ext cx="26334720" cy="1813562"/>
          </a:xfrm>
        </p:spPr>
        <p:txBody>
          <a:bodyPr anchor="b"/>
          <a:lstStyle>
            <a:lvl1pPr algn="l">
              <a:defRPr sz="8200" b="1"/>
            </a:lvl1pPr>
          </a:lstStyle>
          <a:p>
            <a:r>
              <a:rPr lang="en-US"/>
              <a:t>Click to edit Master title style</a:t>
            </a:r>
          </a:p>
        </p:txBody>
      </p:sp>
      <p:sp>
        <p:nvSpPr>
          <p:cNvPr id="3" name="Picture Placeholder 2"/>
          <p:cNvSpPr>
            <a:spLocks noGrp="1"/>
          </p:cNvSpPr>
          <p:nvPr>
            <p:ph type="pic" idx="1"/>
          </p:nvPr>
        </p:nvSpPr>
        <p:spPr>
          <a:xfrm>
            <a:off x="8602982" y="1960880"/>
            <a:ext cx="26334720" cy="13167360"/>
          </a:xfrm>
        </p:spPr>
        <p:txBody>
          <a:bodyPr/>
          <a:lstStyle>
            <a:lvl1pPr marL="0" indent="0">
              <a:buNone/>
              <a:defRPr sz="13200"/>
            </a:lvl1pPr>
            <a:lvl2pPr marL="1881012" indent="0">
              <a:buNone/>
              <a:defRPr sz="11500"/>
            </a:lvl2pPr>
            <a:lvl3pPr marL="3762024" indent="0">
              <a:buNone/>
              <a:defRPr sz="9900"/>
            </a:lvl3pPr>
            <a:lvl4pPr marL="5643037" indent="0">
              <a:buNone/>
              <a:defRPr sz="8200"/>
            </a:lvl4pPr>
            <a:lvl5pPr marL="7524049" indent="0">
              <a:buNone/>
              <a:defRPr sz="8200"/>
            </a:lvl5pPr>
            <a:lvl6pPr marL="9405061" indent="0">
              <a:buNone/>
              <a:defRPr sz="8200"/>
            </a:lvl6pPr>
            <a:lvl7pPr marL="11286073" indent="0">
              <a:buNone/>
              <a:defRPr sz="8200"/>
            </a:lvl7pPr>
            <a:lvl8pPr marL="13167086" indent="0">
              <a:buNone/>
              <a:defRPr sz="8200"/>
            </a:lvl8pPr>
            <a:lvl9pPr marL="15048098" indent="0">
              <a:buNone/>
              <a:defRPr sz="8200"/>
            </a:lvl9pPr>
          </a:lstStyle>
          <a:p>
            <a:endParaRPr lang="en-US"/>
          </a:p>
        </p:txBody>
      </p:sp>
      <p:sp>
        <p:nvSpPr>
          <p:cNvPr id="4" name="Text Placeholder 3"/>
          <p:cNvSpPr>
            <a:spLocks noGrp="1"/>
          </p:cNvSpPr>
          <p:nvPr>
            <p:ph type="body" sz="half" idx="2"/>
          </p:nvPr>
        </p:nvSpPr>
        <p:spPr>
          <a:xfrm>
            <a:off x="8602982" y="17175482"/>
            <a:ext cx="26334720" cy="2575558"/>
          </a:xfrm>
        </p:spPr>
        <p:txBody>
          <a:bodyPr/>
          <a:lstStyle>
            <a:lvl1pPr marL="0" indent="0">
              <a:buNone/>
              <a:defRPr sz="5800"/>
            </a:lvl1pPr>
            <a:lvl2pPr marL="1881012" indent="0">
              <a:buNone/>
              <a:defRPr sz="4900"/>
            </a:lvl2pPr>
            <a:lvl3pPr marL="3762024" indent="0">
              <a:buNone/>
              <a:defRPr sz="4100"/>
            </a:lvl3pPr>
            <a:lvl4pPr marL="5643037" indent="0">
              <a:buNone/>
              <a:defRPr sz="3700"/>
            </a:lvl4pPr>
            <a:lvl5pPr marL="7524049" indent="0">
              <a:buNone/>
              <a:defRPr sz="3700"/>
            </a:lvl5pPr>
            <a:lvl6pPr marL="9405061" indent="0">
              <a:buNone/>
              <a:defRPr sz="3700"/>
            </a:lvl6pPr>
            <a:lvl7pPr marL="11286073" indent="0">
              <a:buNone/>
              <a:defRPr sz="3700"/>
            </a:lvl7pPr>
            <a:lvl8pPr marL="13167086" indent="0">
              <a:buNone/>
              <a:defRPr sz="3700"/>
            </a:lvl8pPr>
            <a:lvl9pPr marL="15048098" indent="0">
              <a:buNone/>
              <a:defRPr sz="3700"/>
            </a:lvl9pPr>
          </a:lstStyle>
          <a:p>
            <a:pPr lvl="0"/>
            <a:r>
              <a:rPr lang="en-US"/>
              <a:t>Click to edit Master text styles</a:t>
            </a:r>
          </a:p>
        </p:txBody>
      </p:sp>
      <p:sp>
        <p:nvSpPr>
          <p:cNvPr id="5" name="Date Placeholder 4"/>
          <p:cNvSpPr>
            <a:spLocks noGrp="1"/>
          </p:cNvSpPr>
          <p:nvPr>
            <p:ph type="dt" sz="half" idx="10"/>
          </p:nvPr>
        </p:nvSpPr>
        <p:spPr/>
        <p:txBody>
          <a:bodyPr/>
          <a:lstStyle/>
          <a:p>
            <a:fld id="{5C3F7E08-8EB3-C34B-AA16-29834CE3F0D6}" type="datetimeFigureOut">
              <a:rPr lang="en-US" smtClean="0"/>
              <a:t>11/14/2018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8CB53C-0FD2-7340-941F-A2D168E76DCF}" type="slidenum">
              <a:rPr lang="en-US" smtClean="0"/>
              <a:t>‹#›</a:t>
            </a:fld>
            <a:endParaRPr lang="en-US"/>
          </a:p>
        </p:txBody>
      </p:sp>
    </p:spTree>
    <p:extLst>
      <p:ext uri="{BB962C8B-B14F-4D97-AF65-F5344CB8AC3E}">
        <p14:creationId xmlns:p14="http://schemas.microsoft.com/office/powerpoint/2010/main" val="29215768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878842"/>
            <a:ext cx="39502080" cy="3657600"/>
          </a:xfrm>
          <a:prstGeom prst="rect">
            <a:avLst/>
          </a:prstGeom>
        </p:spPr>
        <p:txBody>
          <a:bodyPr vert="horz" lIns="376202" tIns="188101" rIns="376202" bIns="188101" rtlCol="0" anchor="ctr">
            <a:normAutofit/>
          </a:bodyPr>
          <a:lstStyle/>
          <a:p>
            <a:r>
              <a:rPr lang="en-US"/>
              <a:t>Click to edit Master title style</a:t>
            </a:r>
          </a:p>
        </p:txBody>
      </p:sp>
      <p:sp>
        <p:nvSpPr>
          <p:cNvPr id="3" name="Text Placeholder 2"/>
          <p:cNvSpPr>
            <a:spLocks noGrp="1"/>
          </p:cNvSpPr>
          <p:nvPr>
            <p:ph type="body" idx="1"/>
          </p:nvPr>
        </p:nvSpPr>
        <p:spPr>
          <a:xfrm>
            <a:off x="2194560" y="5120641"/>
            <a:ext cx="39502080" cy="14483082"/>
          </a:xfrm>
          <a:prstGeom prst="rect">
            <a:avLst/>
          </a:prstGeom>
        </p:spPr>
        <p:txBody>
          <a:bodyPr vert="horz" lIns="376202" tIns="188101" rIns="376202" bIns="188101"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2194560" y="20340322"/>
            <a:ext cx="10241280" cy="1168400"/>
          </a:xfrm>
          <a:prstGeom prst="rect">
            <a:avLst/>
          </a:prstGeom>
        </p:spPr>
        <p:txBody>
          <a:bodyPr vert="horz" lIns="376202" tIns="188101" rIns="376202" bIns="188101" rtlCol="0" anchor="ctr"/>
          <a:lstStyle>
            <a:lvl1pPr algn="l">
              <a:defRPr sz="4900">
                <a:solidFill>
                  <a:schemeClr val="tx1">
                    <a:tint val="75000"/>
                  </a:schemeClr>
                </a:solidFill>
              </a:defRPr>
            </a:lvl1pPr>
          </a:lstStyle>
          <a:p>
            <a:fld id="{5C3F7E08-8EB3-C34B-AA16-29834CE3F0D6}" type="datetimeFigureOut">
              <a:rPr lang="en-US" smtClean="0"/>
              <a:t>11/14/2018</a:t>
            </a:fld>
            <a:endParaRPr lang="en-US"/>
          </a:p>
        </p:txBody>
      </p:sp>
      <p:sp>
        <p:nvSpPr>
          <p:cNvPr id="5" name="Footer Placeholder 4"/>
          <p:cNvSpPr>
            <a:spLocks noGrp="1"/>
          </p:cNvSpPr>
          <p:nvPr>
            <p:ph type="ftr" sz="quarter" idx="3"/>
          </p:nvPr>
        </p:nvSpPr>
        <p:spPr>
          <a:xfrm>
            <a:off x="14996160" y="20340322"/>
            <a:ext cx="13898880" cy="1168400"/>
          </a:xfrm>
          <a:prstGeom prst="rect">
            <a:avLst/>
          </a:prstGeom>
        </p:spPr>
        <p:txBody>
          <a:bodyPr vert="horz" lIns="376202" tIns="188101" rIns="376202" bIns="188101" rtlCol="0" anchor="ctr"/>
          <a:lstStyle>
            <a:lvl1pPr algn="ctr">
              <a:defRPr sz="4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1455360" y="20340322"/>
            <a:ext cx="10241280" cy="1168400"/>
          </a:xfrm>
          <a:prstGeom prst="rect">
            <a:avLst/>
          </a:prstGeom>
        </p:spPr>
        <p:txBody>
          <a:bodyPr vert="horz" lIns="376202" tIns="188101" rIns="376202" bIns="188101" rtlCol="0" anchor="ctr"/>
          <a:lstStyle>
            <a:lvl1pPr algn="r">
              <a:defRPr sz="4900">
                <a:solidFill>
                  <a:schemeClr val="tx1">
                    <a:tint val="75000"/>
                  </a:schemeClr>
                </a:solidFill>
              </a:defRPr>
            </a:lvl1pPr>
          </a:lstStyle>
          <a:p>
            <a:fld id="{0E8CB53C-0FD2-7340-941F-A2D168E76DCF}" type="slidenum">
              <a:rPr lang="en-US" smtClean="0"/>
              <a:t>‹#›</a:t>
            </a:fld>
            <a:endParaRPr lang="en-US"/>
          </a:p>
        </p:txBody>
      </p:sp>
    </p:spTree>
    <p:extLst>
      <p:ext uri="{BB962C8B-B14F-4D97-AF65-F5344CB8AC3E}">
        <p14:creationId xmlns:p14="http://schemas.microsoft.com/office/powerpoint/2010/main" val="14802512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881012" rtl="0" eaLnBrk="1" latinLnBrk="0" hangingPunct="1">
        <a:spcBef>
          <a:spcPct val="0"/>
        </a:spcBef>
        <a:buNone/>
        <a:defRPr sz="18100" kern="1200">
          <a:solidFill>
            <a:schemeClr val="tx1"/>
          </a:solidFill>
          <a:latin typeface="+mj-lt"/>
          <a:ea typeface="+mj-ea"/>
          <a:cs typeface="+mj-cs"/>
        </a:defRPr>
      </a:lvl1pPr>
    </p:titleStyle>
    <p:bodyStyle>
      <a:lvl1pPr marL="1410759" indent="-1410759" algn="l" defTabSz="1881012" rtl="0" eaLnBrk="1" latinLnBrk="0" hangingPunct="1">
        <a:spcBef>
          <a:spcPct val="20000"/>
        </a:spcBef>
        <a:buFont typeface="Arial"/>
        <a:buChar char="•"/>
        <a:defRPr sz="13200" kern="1200">
          <a:solidFill>
            <a:schemeClr val="tx1"/>
          </a:solidFill>
          <a:latin typeface="+mn-lt"/>
          <a:ea typeface="+mn-ea"/>
          <a:cs typeface="+mn-cs"/>
        </a:defRPr>
      </a:lvl1pPr>
      <a:lvl2pPr marL="3056645" indent="-1175633" algn="l" defTabSz="1881012" rtl="0" eaLnBrk="1" latinLnBrk="0" hangingPunct="1">
        <a:spcBef>
          <a:spcPct val="20000"/>
        </a:spcBef>
        <a:buFont typeface="Arial"/>
        <a:buChar char="–"/>
        <a:defRPr sz="11500" kern="1200">
          <a:solidFill>
            <a:schemeClr val="tx1"/>
          </a:solidFill>
          <a:latin typeface="+mn-lt"/>
          <a:ea typeface="+mn-ea"/>
          <a:cs typeface="+mn-cs"/>
        </a:defRPr>
      </a:lvl2pPr>
      <a:lvl3pPr marL="4702531" indent="-940506" algn="l" defTabSz="1881012" rtl="0" eaLnBrk="1" latinLnBrk="0" hangingPunct="1">
        <a:spcBef>
          <a:spcPct val="20000"/>
        </a:spcBef>
        <a:buFont typeface="Arial"/>
        <a:buChar char="•"/>
        <a:defRPr sz="9900" kern="1200">
          <a:solidFill>
            <a:schemeClr val="tx1"/>
          </a:solidFill>
          <a:latin typeface="+mn-lt"/>
          <a:ea typeface="+mn-ea"/>
          <a:cs typeface="+mn-cs"/>
        </a:defRPr>
      </a:lvl3pPr>
      <a:lvl4pPr marL="6583543" indent="-940506" algn="l" defTabSz="1881012" rtl="0" eaLnBrk="1" latinLnBrk="0" hangingPunct="1">
        <a:spcBef>
          <a:spcPct val="20000"/>
        </a:spcBef>
        <a:buFont typeface="Arial"/>
        <a:buChar char="–"/>
        <a:defRPr sz="8200" kern="1200">
          <a:solidFill>
            <a:schemeClr val="tx1"/>
          </a:solidFill>
          <a:latin typeface="+mn-lt"/>
          <a:ea typeface="+mn-ea"/>
          <a:cs typeface="+mn-cs"/>
        </a:defRPr>
      </a:lvl4pPr>
      <a:lvl5pPr marL="8464555" indent="-940506" algn="l" defTabSz="1881012" rtl="0" eaLnBrk="1" latinLnBrk="0" hangingPunct="1">
        <a:spcBef>
          <a:spcPct val="20000"/>
        </a:spcBef>
        <a:buFont typeface="Arial"/>
        <a:buChar char="»"/>
        <a:defRPr sz="8200" kern="1200">
          <a:solidFill>
            <a:schemeClr val="tx1"/>
          </a:solidFill>
          <a:latin typeface="+mn-lt"/>
          <a:ea typeface="+mn-ea"/>
          <a:cs typeface="+mn-cs"/>
        </a:defRPr>
      </a:lvl5pPr>
      <a:lvl6pPr marL="10345567" indent="-940506" algn="l" defTabSz="1881012" rtl="0" eaLnBrk="1" latinLnBrk="0" hangingPunct="1">
        <a:spcBef>
          <a:spcPct val="20000"/>
        </a:spcBef>
        <a:buFont typeface="Arial"/>
        <a:buChar char="•"/>
        <a:defRPr sz="8200" kern="1200">
          <a:solidFill>
            <a:schemeClr val="tx1"/>
          </a:solidFill>
          <a:latin typeface="+mn-lt"/>
          <a:ea typeface="+mn-ea"/>
          <a:cs typeface="+mn-cs"/>
        </a:defRPr>
      </a:lvl6pPr>
      <a:lvl7pPr marL="12226580" indent="-940506" algn="l" defTabSz="1881012" rtl="0" eaLnBrk="1" latinLnBrk="0" hangingPunct="1">
        <a:spcBef>
          <a:spcPct val="20000"/>
        </a:spcBef>
        <a:buFont typeface="Arial"/>
        <a:buChar char="•"/>
        <a:defRPr sz="8200" kern="1200">
          <a:solidFill>
            <a:schemeClr val="tx1"/>
          </a:solidFill>
          <a:latin typeface="+mn-lt"/>
          <a:ea typeface="+mn-ea"/>
          <a:cs typeface="+mn-cs"/>
        </a:defRPr>
      </a:lvl7pPr>
      <a:lvl8pPr marL="14107592" indent="-940506" algn="l" defTabSz="1881012" rtl="0" eaLnBrk="1" latinLnBrk="0" hangingPunct="1">
        <a:spcBef>
          <a:spcPct val="20000"/>
        </a:spcBef>
        <a:buFont typeface="Arial"/>
        <a:buChar char="•"/>
        <a:defRPr sz="8200" kern="1200">
          <a:solidFill>
            <a:schemeClr val="tx1"/>
          </a:solidFill>
          <a:latin typeface="+mn-lt"/>
          <a:ea typeface="+mn-ea"/>
          <a:cs typeface="+mn-cs"/>
        </a:defRPr>
      </a:lvl8pPr>
      <a:lvl9pPr marL="15988604" indent="-940506" algn="l" defTabSz="1881012" rtl="0" eaLnBrk="1" latinLnBrk="0" hangingPunct="1">
        <a:spcBef>
          <a:spcPct val="20000"/>
        </a:spcBef>
        <a:buFont typeface="Arial"/>
        <a:buChar char="•"/>
        <a:defRPr sz="8200" kern="1200">
          <a:solidFill>
            <a:schemeClr val="tx1"/>
          </a:solidFill>
          <a:latin typeface="+mn-lt"/>
          <a:ea typeface="+mn-ea"/>
          <a:cs typeface="+mn-cs"/>
        </a:defRPr>
      </a:lvl9pPr>
    </p:bodyStyle>
    <p:otherStyle>
      <a:defPPr>
        <a:defRPr lang="en-US"/>
      </a:defPPr>
      <a:lvl1pPr marL="0" algn="l" defTabSz="1881012" rtl="0" eaLnBrk="1" latinLnBrk="0" hangingPunct="1">
        <a:defRPr sz="7400" kern="1200">
          <a:solidFill>
            <a:schemeClr val="tx1"/>
          </a:solidFill>
          <a:latin typeface="+mn-lt"/>
          <a:ea typeface="+mn-ea"/>
          <a:cs typeface="+mn-cs"/>
        </a:defRPr>
      </a:lvl1pPr>
      <a:lvl2pPr marL="1881012" algn="l" defTabSz="1881012" rtl="0" eaLnBrk="1" latinLnBrk="0" hangingPunct="1">
        <a:defRPr sz="7400" kern="1200">
          <a:solidFill>
            <a:schemeClr val="tx1"/>
          </a:solidFill>
          <a:latin typeface="+mn-lt"/>
          <a:ea typeface="+mn-ea"/>
          <a:cs typeface="+mn-cs"/>
        </a:defRPr>
      </a:lvl2pPr>
      <a:lvl3pPr marL="3762024" algn="l" defTabSz="1881012" rtl="0" eaLnBrk="1" latinLnBrk="0" hangingPunct="1">
        <a:defRPr sz="7400" kern="1200">
          <a:solidFill>
            <a:schemeClr val="tx1"/>
          </a:solidFill>
          <a:latin typeface="+mn-lt"/>
          <a:ea typeface="+mn-ea"/>
          <a:cs typeface="+mn-cs"/>
        </a:defRPr>
      </a:lvl3pPr>
      <a:lvl4pPr marL="5643037" algn="l" defTabSz="1881012" rtl="0" eaLnBrk="1" latinLnBrk="0" hangingPunct="1">
        <a:defRPr sz="7400" kern="1200">
          <a:solidFill>
            <a:schemeClr val="tx1"/>
          </a:solidFill>
          <a:latin typeface="+mn-lt"/>
          <a:ea typeface="+mn-ea"/>
          <a:cs typeface="+mn-cs"/>
        </a:defRPr>
      </a:lvl4pPr>
      <a:lvl5pPr marL="7524049" algn="l" defTabSz="1881012" rtl="0" eaLnBrk="1" latinLnBrk="0" hangingPunct="1">
        <a:defRPr sz="7400" kern="1200">
          <a:solidFill>
            <a:schemeClr val="tx1"/>
          </a:solidFill>
          <a:latin typeface="+mn-lt"/>
          <a:ea typeface="+mn-ea"/>
          <a:cs typeface="+mn-cs"/>
        </a:defRPr>
      </a:lvl5pPr>
      <a:lvl6pPr marL="9405061" algn="l" defTabSz="1881012" rtl="0" eaLnBrk="1" latinLnBrk="0" hangingPunct="1">
        <a:defRPr sz="7400" kern="1200">
          <a:solidFill>
            <a:schemeClr val="tx1"/>
          </a:solidFill>
          <a:latin typeface="+mn-lt"/>
          <a:ea typeface="+mn-ea"/>
          <a:cs typeface="+mn-cs"/>
        </a:defRPr>
      </a:lvl6pPr>
      <a:lvl7pPr marL="11286073" algn="l" defTabSz="1881012" rtl="0" eaLnBrk="1" latinLnBrk="0" hangingPunct="1">
        <a:defRPr sz="7400" kern="1200">
          <a:solidFill>
            <a:schemeClr val="tx1"/>
          </a:solidFill>
          <a:latin typeface="+mn-lt"/>
          <a:ea typeface="+mn-ea"/>
          <a:cs typeface="+mn-cs"/>
        </a:defRPr>
      </a:lvl7pPr>
      <a:lvl8pPr marL="13167086" algn="l" defTabSz="1881012" rtl="0" eaLnBrk="1" latinLnBrk="0" hangingPunct="1">
        <a:defRPr sz="7400" kern="1200">
          <a:solidFill>
            <a:schemeClr val="tx1"/>
          </a:solidFill>
          <a:latin typeface="+mn-lt"/>
          <a:ea typeface="+mn-ea"/>
          <a:cs typeface="+mn-cs"/>
        </a:defRPr>
      </a:lvl8pPr>
      <a:lvl9pPr marL="15048098" algn="l" defTabSz="1881012" rtl="0" eaLnBrk="1" latinLnBrk="0" hangingPunct="1">
        <a:defRPr sz="7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hidden="1">
            <a:extLst>
              <a:ext uri="{FF2B5EF4-FFF2-40B4-BE49-F238E27FC236}">
                <a16:creationId xmlns:a16="http://schemas.microsoft.com/office/drawing/2014/main" id="{228EBBA0-766A-7442-BD86-9D452B0C0374}"/>
              </a:ext>
            </a:extLst>
          </p:cNvPr>
          <p:cNvSpPr>
            <a:spLocks noGrp="1"/>
          </p:cNvSpPr>
          <p:nvPr>
            <p:ph type="ctrTitle"/>
          </p:nvPr>
        </p:nvSpPr>
        <p:spPr/>
        <p:txBody>
          <a:bodyPr/>
          <a:lstStyle/>
          <a:p>
            <a:r>
              <a:rPr lang="en-US" dirty="0"/>
              <a:t>Avoid Dry Grass</a:t>
            </a:r>
          </a:p>
        </p:txBody>
      </p:sp>
      <p:sp>
        <p:nvSpPr>
          <p:cNvPr id="4" name="back" descr="Background rectangle, decorative" title="Background rectangle, decorative"/>
          <p:cNvSpPr/>
          <p:nvPr/>
        </p:nvSpPr>
        <p:spPr>
          <a:xfrm>
            <a:off x="0" y="0"/>
            <a:ext cx="43891200" cy="21945600"/>
          </a:xfrm>
          <a:prstGeom prst="rect">
            <a:avLst/>
          </a:prstGeom>
          <a:solidFill>
            <a:srgbClr val="FEE9B6"/>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4" name="avoid" descr="Avoid Dry Grass" title="Avoid Dry Gras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1282" y="1219296"/>
            <a:ext cx="42226581" cy="4964118"/>
          </a:xfrm>
          <a:prstGeom prst="rect">
            <a:avLst/>
          </a:prstGeom>
        </p:spPr>
      </p:pic>
      <p:sp>
        <p:nvSpPr>
          <p:cNvPr id="15" name="never"/>
          <p:cNvSpPr txBox="1"/>
          <p:nvPr/>
        </p:nvSpPr>
        <p:spPr>
          <a:xfrm>
            <a:off x="912154" y="7985591"/>
            <a:ext cx="16116597" cy="5376685"/>
          </a:xfrm>
          <a:prstGeom prst="rect">
            <a:avLst/>
          </a:prstGeom>
          <a:noFill/>
        </p:spPr>
        <p:txBody>
          <a:bodyPr wrap="square" rtlCol="0">
            <a:spAutoFit/>
          </a:bodyPr>
          <a:lstStyle/>
          <a:p>
            <a:pPr marL="884238" indent="-884238">
              <a:lnSpc>
                <a:spcPts val="12200"/>
              </a:lnSpc>
              <a:buFont typeface="Arial"/>
              <a:buChar char="•"/>
            </a:pPr>
            <a:r>
              <a:rPr lang="en-US" sz="11200" dirty="0">
                <a:latin typeface="Arial Black"/>
                <a:cs typeface="Arial Black"/>
              </a:rPr>
              <a:t>Never park or drive on dry grass.</a:t>
            </a:r>
          </a:p>
          <a:p>
            <a:pPr marL="884238" indent="-884238">
              <a:lnSpc>
                <a:spcPts val="12200"/>
              </a:lnSpc>
              <a:spcBef>
                <a:spcPts val="4400"/>
              </a:spcBef>
              <a:buFont typeface="Arial"/>
              <a:buChar char="•"/>
            </a:pPr>
            <a:r>
              <a:rPr lang="en-US" sz="11200" dirty="0">
                <a:latin typeface="Arial Black"/>
                <a:cs typeface="Arial Black"/>
              </a:rPr>
              <a:t>Stay on the road.</a:t>
            </a:r>
          </a:p>
        </p:txBody>
      </p:sp>
      <p:pic>
        <p:nvPicPr>
          <p:cNvPr id="16" name="car" descr="Icon of a car and driver driving on orange flames indicating dry grass." title="Avoid Dry Grass"/>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553818" y="6956342"/>
            <a:ext cx="25938949" cy="10116054"/>
          </a:xfrm>
          <a:prstGeom prst="rect">
            <a:avLst/>
          </a:prstGeom>
        </p:spPr>
      </p:pic>
      <p:pic>
        <p:nvPicPr>
          <p:cNvPr id="2" name="grass flames" descr="Burning dry grass remitting orange flames." title="Avoid Dry Grass"/>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flipH="1">
            <a:off x="0" y="15364968"/>
            <a:ext cx="43891200" cy="6580632"/>
          </a:xfrm>
          <a:prstGeom prst="rect">
            <a:avLst/>
          </a:prstGeom>
        </p:spPr>
      </p:pic>
      <p:pic>
        <p:nvPicPr>
          <p:cNvPr id="13" name="logo" descr="PNWFAC Logo" title="PNWFAC Logo"/>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81356" y="15764794"/>
            <a:ext cx="6450731" cy="5528683"/>
          </a:xfrm>
          <a:prstGeom prst="rect">
            <a:avLst/>
          </a:prstGeom>
        </p:spPr>
      </p:pic>
      <p:sp>
        <p:nvSpPr>
          <p:cNvPr id="10" name="protect"/>
          <p:cNvSpPr txBox="1"/>
          <p:nvPr/>
        </p:nvSpPr>
        <p:spPr>
          <a:xfrm>
            <a:off x="6543940" y="19383415"/>
            <a:ext cx="36948828" cy="2139047"/>
          </a:xfrm>
          <a:prstGeom prst="rect">
            <a:avLst/>
          </a:prstGeom>
          <a:noFill/>
        </p:spPr>
        <p:txBody>
          <a:bodyPr wrap="square" rtlCol="0">
            <a:spAutoFit/>
          </a:bodyPr>
          <a:lstStyle/>
          <a:p>
            <a:r>
              <a:rPr lang="en-US" sz="13300" b="1" dirty="0">
                <a:solidFill>
                  <a:schemeClr val="bg1"/>
                </a:solidFill>
              </a:rPr>
              <a:t>Protect Our Lands From Wildfire | </a:t>
            </a:r>
            <a:r>
              <a:rPr lang="en-US" sz="13300" b="1" dirty="0" err="1">
                <a:solidFill>
                  <a:schemeClr val="bg1"/>
                </a:solidFill>
              </a:rPr>
              <a:t>www.pnwfac.org</a:t>
            </a:r>
            <a:endParaRPr lang="en-US" sz="13300" b="1" dirty="0">
              <a:solidFill>
                <a:schemeClr val="bg1"/>
              </a:solidFill>
            </a:endParaRPr>
          </a:p>
        </p:txBody>
      </p:sp>
    </p:spTree>
    <p:extLst>
      <p:ext uri="{BB962C8B-B14F-4D97-AF65-F5344CB8AC3E}">
        <p14:creationId xmlns:p14="http://schemas.microsoft.com/office/powerpoint/2010/main" val="1630300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1589790" y="1213965"/>
            <a:ext cx="11853497" cy="4389705"/>
          </a:xfrm>
        </p:spPr>
        <p:txBody>
          <a:bodyPr lIns="0" tIns="0" rIns="0" bIns="0">
            <a:normAutofit fontScale="90000"/>
          </a:bodyPr>
          <a:lstStyle/>
          <a:p>
            <a:pPr algn="r"/>
            <a:r>
              <a:rPr lang="en-US" b="1" dirty="0"/>
              <a:t>About Boards</a:t>
            </a:r>
            <a:br>
              <a:rPr lang="en-US" b="1" dirty="0"/>
            </a:br>
            <a:r>
              <a:rPr lang="en-US" b="1" dirty="0"/>
              <a:t>and Signs</a:t>
            </a:r>
          </a:p>
        </p:txBody>
      </p:sp>
      <p:sp>
        <p:nvSpPr>
          <p:cNvPr id="7" name="TextBox 6"/>
          <p:cNvSpPr txBox="1"/>
          <p:nvPr/>
        </p:nvSpPr>
        <p:spPr>
          <a:xfrm>
            <a:off x="14272578" y="1334919"/>
            <a:ext cx="28363724" cy="4524315"/>
          </a:xfrm>
          <a:prstGeom prst="rect">
            <a:avLst/>
          </a:prstGeom>
          <a:noFill/>
        </p:spPr>
        <p:txBody>
          <a:bodyPr wrap="square" rtlCol="0">
            <a:spAutoFit/>
          </a:bodyPr>
          <a:lstStyle/>
          <a:p>
            <a:r>
              <a:rPr lang="en-US" sz="7200" dirty="0"/>
              <a:t>The audience for outdoor signing is mobile. This fast pace lifestyle of your audience reduces the time you have to reach them with your message to only a few seconds. If you edit this sign, below are some tips to help you meet this challenge.</a:t>
            </a:r>
          </a:p>
        </p:txBody>
      </p:sp>
      <p:sp>
        <p:nvSpPr>
          <p:cNvPr id="6" name="TextBox 5"/>
          <p:cNvSpPr txBox="1"/>
          <p:nvPr/>
        </p:nvSpPr>
        <p:spPr>
          <a:xfrm>
            <a:off x="1589790" y="7620105"/>
            <a:ext cx="19274783" cy="12895840"/>
          </a:xfrm>
          <a:prstGeom prst="rect">
            <a:avLst/>
          </a:prstGeom>
          <a:noFill/>
        </p:spPr>
        <p:txBody>
          <a:bodyPr wrap="square" rtlCol="0">
            <a:spAutoFit/>
          </a:bodyPr>
          <a:lstStyle/>
          <a:p>
            <a:r>
              <a:rPr lang="en-US" sz="7200" b="1" dirty="0"/>
              <a:t>THE MESSAGE</a:t>
            </a:r>
          </a:p>
          <a:p>
            <a:pPr marL="857250" indent="-857250">
              <a:buFont typeface="Arial"/>
              <a:buChar char="•"/>
            </a:pPr>
            <a:r>
              <a:rPr lang="en-US" sz="7200" dirty="0"/>
              <a:t>Express the most important idea concisely.</a:t>
            </a:r>
          </a:p>
          <a:p>
            <a:pPr marL="857250" indent="-857250">
              <a:buFont typeface="Arial"/>
              <a:buChar char="•"/>
            </a:pPr>
            <a:r>
              <a:rPr lang="en-US" sz="7200" dirty="0"/>
              <a:t>Use short copy lines. </a:t>
            </a:r>
            <a:r>
              <a:rPr lang="en-US" sz="7200" b="1" dirty="0"/>
              <a:t>Seven words or less.</a:t>
            </a:r>
          </a:p>
          <a:p>
            <a:pPr marL="857250" indent="-857250">
              <a:buFont typeface="Arial"/>
              <a:buChar char="•"/>
            </a:pPr>
            <a:r>
              <a:rPr lang="en-US" sz="7200" dirty="0"/>
              <a:t>Make sure the logo is legible.</a:t>
            </a:r>
          </a:p>
          <a:p>
            <a:pPr>
              <a:spcBef>
                <a:spcPts val="4800"/>
              </a:spcBef>
            </a:pPr>
            <a:r>
              <a:rPr lang="en-US" sz="7200" b="1" dirty="0"/>
              <a:t>COLORS</a:t>
            </a:r>
          </a:p>
          <a:p>
            <a:pPr marL="857250" indent="-857250">
              <a:buFont typeface="Arial"/>
              <a:buChar char="•"/>
            </a:pPr>
            <a:r>
              <a:rPr lang="en-US" sz="7200" dirty="0"/>
              <a:t>Use bold colors. Being subtle from 600 feet does not work.</a:t>
            </a:r>
          </a:p>
          <a:p>
            <a:pPr marL="857250" indent="-857250">
              <a:buFont typeface="Arial"/>
              <a:buChar char="•"/>
            </a:pPr>
            <a:r>
              <a:rPr lang="en-US" sz="7200" dirty="0"/>
              <a:t>Forget about white space. It does not apply in outdoor like in print.</a:t>
            </a:r>
          </a:p>
          <a:p>
            <a:pPr marL="857250" indent="-857250">
              <a:buFont typeface="Arial"/>
              <a:buChar char="•"/>
            </a:pPr>
            <a:r>
              <a:rPr lang="en-US" sz="7200" dirty="0"/>
              <a:t>Use contrasting colors, they read better from a distance.</a:t>
            </a:r>
          </a:p>
        </p:txBody>
      </p:sp>
      <p:sp>
        <p:nvSpPr>
          <p:cNvPr id="8" name="TextBox 7"/>
          <p:cNvSpPr txBox="1"/>
          <p:nvPr/>
        </p:nvSpPr>
        <p:spPr>
          <a:xfrm>
            <a:off x="23873306" y="7620105"/>
            <a:ext cx="19307290" cy="12557286"/>
          </a:xfrm>
          <a:prstGeom prst="rect">
            <a:avLst/>
          </a:prstGeom>
          <a:noFill/>
        </p:spPr>
        <p:txBody>
          <a:bodyPr wrap="square" rtlCol="0">
            <a:spAutoFit/>
          </a:bodyPr>
          <a:lstStyle/>
          <a:p>
            <a:r>
              <a:rPr lang="en-US" sz="7200" b="1"/>
              <a:t>FONTS</a:t>
            </a:r>
          </a:p>
          <a:p>
            <a:pPr marL="857250" indent="-857250">
              <a:buFont typeface="Arial"/>
              <a:buChar char="•"/>
            </a:pPr>
            <a:r>
              <a:rPr lang="en-US" sz="7200"/>
              <a:t>Use bold, non-serif fonts. </a:t>
            </a:r>
          </a:p>
          <a:p>
            <a:pPr marL="857250" indent="-857250">
              <a:buFont typeface="Arial"/>
              <a:buChar char="•"/>
            </a:pPr>
            <a:r>
              <a:rPr lang="en-US" sz="7200"/>
              <a:t>Avoid decorative, italic or thin serif fonts.</a:t>
            </a:r>
          </a:p>
          <a:p>
            <a:pPr>
              <a:spcBef>
                <a:spcPts val="4800"/>
              </a:spcBef>
            </a:pPr>
            <a:r>
              <a:rPr lang="en-US" sz="7200" b="1"/>
              <a:t>IMAGES</a:t>
            </a:r>
          </a:p>
          <a:p>
            <a:pPr marL="857250" indent="-857250">
              <a:buFont typeface="Arial"/>
              <a:buChar char="•"/>
            </a:pPr>
            <a:r>
              <a:rPr lang="en-US" sz="7200"/>
              <a:t>Choose images with simple backgrounds.</a:t>
            </a:r>
          </a:p>
          <a:p>
            <a:pPr marL="857250" indent="-857250">
              <a:buFont typeface="Arial"/>
              <a:buChar char="•"/>
            </a:pPr>
            <a:r>
              <a:rPr lang="en-US" sz="7200"/>
              <a:t>Avoid using landscapes or complex scenes.</a:t>
            </a:r>
          </a:p>
          <a:p>
            <a:pPr>
              <a:spcBef>
                <a:spcPts val="4800"/>
              </a:spcBef>
            </a:pPr>
            <a:r>
              <a:rPr lang="en-US" sz="7200" b="1"/>
              <a:t>CONTEXT</a:t>
            </a:r>
          </a:p>
          <a:p>
            <a:pPr marL="857250" indent="-857250">
              <a:spcBef>
                <a:spcPts val="1200"/>
              </a:spcBef>
              <a:buFont typeface="Arial"/>
              <a:buChar char="•"/>
            </a:pPr>
            <a:r>
              <a:rPr lang="en-US" sz="7200"/>
              <a:t>Follow agency guidelines for font size based  on sign location and viewing distance. (FS Sign Manual)</a:t>
            </a:r>
          </a:p>
        </p:txBody>
      </p:sp>
    </p:spTree>
    <p:extLst>
      <p:ext uri="{BB962C8B-B14F-4D97-AF65-F5344CB8AC3E}">
        <p14:creationId xmlns:p14="http://schemas.microsoft.com/office/powerpoint/2010/main" val="407412167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95</TotalTime>
  <Words>314</Words>
  <Application>Microsoft Office PowerPoint</Application>
  <PresentationFormat>Custom</PresentationFormat>
  <Paragraphs>24</Paragraphs>
  <Slides>2</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Arial</vt:lpstr>
      <vt:lpstr>Arial Black</vt:lpstr>
      <vt:lpstr>Calibri</vt:lpstr>
      <vt:lpstr>Office Theme</vt:lpstr>
      <vt:lpstr>Avoid Dry Grass</vt:lpstr>
      <vt:lpstr>About Boards and Signs</vt:lpstr>
    </vt:vector>
  </TitlesOfParts>
  <Company>US Forest Service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Gwen Hensley</dc:creator>
  <cp:lastModifiedBy>dmshaffer</cp:lastModifiedBy>
  <cp:revision>16</cp:revision>
  <dcterms:created xsi:type="dcterms:W3CDTF">2015-07-07T22:11:20Z</dcterms:created>
  <dcterms:modified xsi:type="dcterms:W3CDTF">2018-11-14T20:18:31Z</dcterms:modified>
</cp:coreProperties>
</file>