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19">
          <p15:clr>
            <a:srgbClr val="A4A3A4"/>
          </p15:clr>
        </p15:guide>
        <p15:guide id="2" pos="58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45"/>
    <p:restoredTop sz="93683"/>
  </p:normalViewPr>
  <p:slideViewPr>
    <p:cSldViewPr snapToGrid="0" snapToObjects="1">
      <p:cViewPr varScale="1">
        <p:scale>
          <a:sx n="97" d="100"/>
          <a:sy n="97" d="100"/>
        </p:scale>
        <p:origin x="90" y="318"/>
      </p:cViewPr>
      <p:guideLst>
        <p:guide orient="horz" pos="2719"/>
        <p:guide pos="585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392EAD-FCC8-D64D-8A39-354E7BB8647A}" type="datetimeFigureOut">
              <a:t>11/14/2018</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2326AE-1080-BC49-833C-6EAEFF76BA04}" type="slidenum">
              <a:t>‹#›</a:t>
            </a:fld>
            <a:endParaRPr lang="en-US"/>
          </a:p>
        </p:txBody>
      </p:sp>
    </p:spTree>
    <p:extLst>
      <p:ext uri="{BB962C8B-B14F-4D97-AF65-F5344CB8AC3E}">
        <p14:creationId xmlns:p14="http://schemas.microsoft.com/office/powerpoint/2010/main" val="39679816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text is editable, so you can change the wording if regulations or tips change.</a:t>
            </a:r>
            <a:r>
              <a:rPr lang="en-US" baseline="0"/>
              <a:t> </a:t>
            </a:r>
            <a:r>
              <a:rPr lang="en-US"/>
              <a:t>Make sure the bullets line up if you revise the text. You can also switch</a:t>
            </a:r>
            <a:r>
              <a:rPr lang="en-US" baseline="0"/>
              <a:t> out logos and contact information. Logos are in the art_warming folder, in the agencylogos.pptx file; you can copy, paste and resize to fit, then add contact information.  Always clear products you make with Public Affairs, Fire, Resource Specialists, Law Enforcement, Forest Supervisor etc. to make sure they are correct.</a:t>
            </a:r>
            <a:endParaRPr lang="en-US"/>
          </a:p>
        </p:txBody>
      </p:sp>
      <p:sp>
        <p:nvSpPr>
          <p:cNvPr id="4" name="Slide Number Placeholder 3"/>
          <p:cNvSpPr>
            <a:spLocks noGrp="1"/>
          </p:cNvSpPr>
          <p:nvPr>
            <p:ph type="sldNum" sz="quarter" idx="10"/>
          </p:nvPr>
        </p:nvSpPr>
        <p:spPr/>
        <p:txBody>
          <a:bodyPr/>
          <a:lstStyle/>
          <a:p>
            <a:fld id="{542326AE-1080-BC49-833C-6EAEFF76BA04}" type="slidenum">
              <a:t>1</a:t>
            </a:fld>
            <a:endParaRPr lang="en-US"/>
          </a:p>
        </p:txBody>
      </p:sp>
    </p:spTree>
    <p:extLst>
      <p:ext uri="{BB962C8B-B14F-4D97-AF65-F5344CB8AC3E}">
        <p14:creationId xmlns:p14="http://schemas.microsoft.com/office/powerpoint/2010/main" val="116080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6E701CE-6EDE-1248-A85B-F258764DE02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781007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82214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2421949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478513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E701CE-6EDE-1248-A85B-F258764DE02A}" type="datetimeFigureOut">
              <a:rPr lang="en-US" smtClean="0"/>
              <a:t>11/14/2018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13002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6E701CE-6EDE-1248-A85B-F258764DE02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17866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6E701CE-6EDE-1248-A85B-F258764DE02A}" type="datetimeFigureOut">
              <a:rPr lang="en-US" smtClean="0"/>
              <a:t>11/14/2018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2292889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6E701CE-6EDE-1248-A85B-F258764DE02A}" type="datetimeFigureOut">
              <a:rPr lang="en-US" smtClean="0"/>
              <a:t>11/14/2018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982916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E701CE-6EDE-1248-A85B-F258764DE02A}" type="datetimeFigureOut">
              <a:rPr lang="en-US" smtClean="0"/>
              <a:t>11/14/2018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03373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E701CE-6EDE-1248-A85B-F258764DE02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01843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E701CE-6EDE-1248-A85B-F258764DE02A}" type="datetimeFigureOut">
              <a:rPr lang="en-US" smtClean="0"/>
              <a:t>11/14/2018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674322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D6E701CE-6EDE-1248-A85B-F258764DE02A}" type="datetimeFigureOut">
              <a:rPr lang="en-US" smtClean="0"/>
              <a:t>11/14/2018</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23C52B34-73A4-F142-BFD7-8AC5A701D1D4}" type="slidenum">
              <a:rPr lang="en-US" smtClean="0"/>
              <a:t>‹#›</a:t>
            </a:fld>
            <a:endParaRPr lang="en-US"/>
          </a:p>
        </p:txBody>
      </p:sp>
    </p:spTree>
    <p:extLst>
      <p:ext uri="{BB962C8B-B14F-4D97-AF65-F5344CB8AC3E}">
        <p14:creationId xmlns:p14="http://schemas.microsoft.com/office/powerpoint/2010/main" val="2342179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p:cNvSpPr>
            <a:spLocks noGrp="1"/>
          </p:cNvSpPr>
          <p:nvPr>
            <p:ph type="ctrTitle"/>
          </p:nvPr>
        </p:nvSpPr>
        <p:spPr/>
        <p:txBody>
          <a:bodyPr/>
          <a:lstStyle/>
          <a:p>
            <a:r>
              <a:rPr lang="en-US" dirty="0"/>
              <a:t>Drown Your Warming Fire</a:t>
            </a:r>
          </a:p>
        </p:txBody>
      </p:sp>
      <p:pic>
        <p:nvPicPr>
          <p:cNvPr id="3" name="Background image" descr="Figure sitting on log by a warming fire; rustic barn wood background." title="Drown Your Warming Fi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0058400" cy="7772400"/>
          </a:xfrm>
          <a:prstGeom prst="rect">
            <a:avLst/>
          </a:prstGeom>
        </p:spPr>
      </p:pic>
      <p:pic>
        <p:nvPicPr>
          <p:cNvPr id="5" name="Drown Your Warming fire" descr="Drown your warming fire" title="Drown your warming fire"/>
          <p:cNvPicPr>
            <a:picLocks noChangeAspect="1"/>
          </p:cNvPicPr>
          <p:nvPr/>
        </p:nvPicPr>
        <p:blipFill rotWithShape="1">
          <a:blip r:embed="rId4">
            <a:extLst>
              <a:ext uri="{28A0092B-C50C-407E-A947-70E740481C1C}">
                <a14:useLocalDpi xmlns:a14="http://schemas.microsoft.com/office/drawing/2010/main" val="0"/>
              </a:ext>
            </a:extLst>
          </a:blip>
          <a:srcRect l="-3929" t="-9740" r="-1510" b="-8618"/>
          <a:stretch/>
        </p:blipFill>
        <p:spPr>
          <a:xfrm>
            <a:off x="754380" y="835386"/>
            <a:ext cx="4455348" cy="1862786"/>
          </a:xfrm>
          <a:prstGeom prst="rect">
            <a:avLst/>
          </a:prstGeom>
        </p:spPr>
      </p:pic>
      <p:pic>
        <p:nvPicPr>
          <p:cNvPr id="7" name="Star Bullet 1" descr="Star - Decorative element" title="Star -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73565" y="995480"/>
            <a:ext cx="307848" cy="292608"/>
          </a:xfrm>
          <a:prstGeom prst="rect">
            <a:avLst/>
          </a:prstGeom>
        </p:spPr>
      </p:pic>
      <p:pic>
        <p:nvPicPr>
          <p:cNvPr id="9" name="Star Bullet 2" descr="Star - Decorative element" title="Star -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1736" y="1476104"/>
            <a:ext cx="307848" cy="292608"/>
          </a:xfrm>
          <a:prstGeom prst="rect">
            <a:avLst/>
          </a:prstGeom>
        </p:spPr>
      </p:pic>
      <p:pic>
        <p:nvPicPr>
          <p:cNvPr id="8" name="Star Bullet 3" descr="Star - Decorative element" title="Star -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73565" y="1940834"/>
            <a:ext cx="307848" cy="292608"/>
          </a:xfrm>
          <a:prstGeom prst="rect">
            <a:avLst/>
          </a:prstGeom>
        </p:spPr>
      </p:pic>
      <p:pic>
        <p:nvPicPr>
          <p:cNvPr id="16" name="Star Bullet 4" descr="Star - Decorative element" title="Star - Decorative elemen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1736" y="2405564"/>
            <a:ext cx="307848" cy="292608"/>
          </a:xfrm>
          <a:prstGeom prst="rect">
            <a:avLst/>
          </a:prstGeom>
        </p:spPr>
      </p:pic>
      <p:sp>
        <p:nvSpPr>
          <p:cNvPr id="10" name="Tips"/>
          <p:cNvSpPr txBox="1"/>
          <p:nvPr/>
        </p:nvSpPr>
        <p:spPr>
          <a:xfrm>
            <a:off x="5838752" y="1011375"/>
            <a:ext cx="3280471" cy="2616101"/>
          </a:xfrm>
          <a:prstGeom prst="rect">
            <a:avLst/>
          </a:prstGeom>
          <a:noFill/>
        </p:spPr>
        <p:txBody>
          <a:bodyPr wrap="square" lIns="0" tIns="0" rIns="0" bIns="0" rtlCol="0">
            <a:spAutoFit/>
          </a:bodyPr>
          <a:lstStyle/>
          <a:p>
            <a:pPr>
              <a:spcBef>
                <a:spcPts val="1200"/>
              </a:spcBef>
            </a:pPr>
            <a:r>
              <a:rPr lang="en-US" b="1" dirty="0"/>
              <a:t>Obey fire restrictions.</a:t>
            </a:r>
          </a:p>
          <a:p>
            <a:pPr>
              <a:spcBef>
                <a:spcPts val="1200"/>
              </a:spcBef>
            </a:pPr>
            <a:r>
              <a:rPr lang="en-US" b="1" dirty="0"/>
              <a:t>Never leave a fire unattended.</a:t>
            </a:r>
          </a:p>
          <a:p>
            <a:pPr>
              <a:spcBef>
                <a:spcPts val="1200"/>
              </a:spcBef>
            </a:pPr>
            <a:r>
              <a:rPr lang="en-US" b="1" dirty="0"/>
              <a:t>Douse your fire before leaving.</a:t>
            </a:r>
          </a:p>
          <a:p>
            <a:pPr>
              <a:spcBef>
                <a:spcPts val="1200"/>
              </a:spcBef>
            </a:pPr>
            <a:r>
              <a:rPr lang="en-US" b="1" dirty="0"/>
              <a:t>Make sure your fire is dead out by feeling with your hand. If it’s too hot to touch, it’s too hot to leave.</a:t>
            </a:r>
          </a:p>
        </p:txBody>
      </p:sp>
      <p:sp>
        <p:nvSpPr>
          <p:cNvPr id="12" name="Agency contact"/>
          <p:cNvSpPr txBox="1"/>
          <p:nvPr/>
        </p:nvSpPr>
        <p:spPr>
          <a:xfrm>
            <a:off x="960292" y="3149893"/>
            <a:ext cx="3280471" cy="615553"/>
          </a:xfrm>
          <a:prstGeom prst="rect">
            <a:avLst/>
          </a:prstGeom>
          <a:noFill/>
        </p:spPr>
        <p:txBody>
          <a:bodyPr wrap="square" lIns="0" tIns="0" rIns="0" bIns="0" rtlCol="0">
            <a:spAutoFit/>
          </a:bodyPr>
          <a:lstStyle/>
          <a:p>
            <a:pPr>
              <a:spcBef>
                <a:spcPts val="1200"/>
              </a:spcBef>
            </a:pPr>
            <a:r>
              <a:rPr lang="en-US" b="1" dirty="0"/>
              <a:t>Agency logo, address and website/social media go here.</a:t>
            </a:r>
          </a:p>
        </p:txBody>
      </p:sp>
    </p:spTree>
    <p:extLst>
      <p:ext uri="{BB962C8B-B14F-4D97-AF65-F5344CB8AC3E}">
        <p14:creationId xmlns:p14="http://schemas.microsoft.com/office/powerpoint/2010/main" val="4007188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417</TotalTime>
  <Words>151</Words>
  <Application>Microsoft Office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Drown Your Warming Fire</vt:lpstr>
    </vt:vector>
  </TitlesOfParts>
  <Company>US Forest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Drown Your Warming Fire</dc:title>
  <dc:subject>Campfires</dc:subject>
  <dc:creator>Gwen Hensley</dc:creator>
  <cp:keywords>Campfires</cp:keywords>
  <dc:description>Tips on how to build and put out a warming fire.</dc:description>
  <cp:lastModifiedBy>dmshaffer</cp:lastModifiedBy>
  <cp:revision>25</cp:revision>
  <dcterms:created xsi:type="dcterms:W3CDTF">2015-07-07T18:59:12Z</dcterms:created>
  <dcterms:modified xsi:type="dcterms:W3CDTF">2018-11-14T19:39:50Z</dcterms:modified>
</cp:coreProperties>
</file>