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>
      <p:cViewPr varScale="1">
        <p:scale>
          <a:sx n="42" d="100"/>
          <a:sy n="42" d="100"/>
        </p:scale>
        <p:origin x="1120" y="176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96E64-1F50-AE4B-8A73-B96B744DC9DB}" type="datetimeFigureOut">
              <a:t>10/19/18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00364-DEAE-2F48-88A3-21B5636D1DB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8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79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62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7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2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16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437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654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71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5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0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1CE20-747F-C644-8A25-A02C134A0972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28B3B-7E2F-074A-A62F-38D737A32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90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4EA6-5CC9-7941-9D91-659408037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Enjoy your drones away from the wildfire zone</a:t>
            </a:r>
          </a:p>
        </p:txBody>
      </p:sp>
      <p:sp>
        <p:nvSpPr>
          <p:cNvPr id="4" name="yellowRectangle 3" descr="Yellow background" title="Yellow background"/>
          <p:cNvSpPr/>
          <p:nvPr/>
        </p:nvSpPr>
        <p:spPr>
          <a:xfrm rot="16200000">
            <a:off x="-700095" y="1590046"/>
            <a:ext cx="9236860" cy="68684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enjoy" descr="Figure with drone, enjoy your drone away from the wildfire zone" title="Figure with drone, enjoy your drone away from the wildfire zon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9" y="579713"/>
            <a:ext cx="6600587" cy="3950652"/>
          </a:xfrm>
          <a:prstGeom prst="rect">
            <a:avLst/>
          </a:prstGeom>
        </p:spPr>
      </p:pic>
      <p:sp>
        <p:nvSpPr>
          <p:cNvPr id="5" name="flyng"/>
          <p:cNvSpPr txBox="1"/>
          <p:nvPr/>
        </p:nvSpPr>
        <p:spPr>
          <a:xfrm>
            <a:off x="774172" y="4787663"/>
            <a:ext cx="645092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Flying hobby drones near wildfires could cause injury or death to firefighters. Drones hamper firefighters’ ability to protect lives, property and natural resources.</a:t>
            </a:r>
          </a:p>
        </p:txBody>
      </p:sp>
      <p:sp>
        <p:nvSpPr>
          <p:cNvPr id="6" name="areial"/>
          <p:cNvSpPr txBox="1"/>
          <p:nvPr/>
        </p:nvSpPr>
        <p:spPr>
          <a:xfrm>
            <a:off x="774172" y="5750879"/>
            <a:ext cx="5507275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/>
              <a:t>Aerial firefighting may be suspended until unauthorized drones leave the area. This could result in a larger wildfire.</a:t>
            </a:r>
          </a:p>
          <a:p>
            <a:pPr>
              <a:spcBef>
                <a:spcPts val="1200"/>
              </a:spcBef>
            </a:pPr>
            <a:r>
              <a:rPr lang="en-US" dirty="0"/>
              <a:t>Contact your nearest land management </a:t>
            </a:r>
          </a:p>
          <a:p>
            <a:r>
              <a:rPr lang="en-US" dirty="0"/>
              <a:t>agency to learn more about drone </a:t>
            </a:r>
          </a:p>
          <a:p>
            <a:r>
              <a:rPr lang="en-US" dirty="0"/>
              <a:t>use on public lands.</a:t>
            </a:r>
          </a:p>
        </p:txBody>
      </p:sp>
      <p:sp>
        <p:nvSpPr>
          <p:cNvPr id="12" name="logo"/>
          <p:cNvSpPr txBox="1"/>
          <p:nvPr/>
        </p:nvSpPr>
        <p:spPr>
          <a:xfrm>
            <a:off x="774172" y="7508968"/>
            <a:ext cx="1107899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Insert agency </a:t>
            </a:r>
          </a:p>
          <a:p>
            <a:pPr algn="ctr"/>
            <a:r>
              <a:rPr lang="en-US" sz="1400" b="1" dirty="0"/>
              <a:t>logo</a:t>
            </a:r>
          </a:p>
        </p:txBody>
      </p:sp>
      <p:sp>
        <p:nvSpPr>
          <p:cNvPr id="11" name="congtact"/>
          <p:cNvSpPr txBox="1"/>
          <p:nvPr/>
        </p:nvSpPr>
        <p:spPr>
          <a:xfrm>
            <a:off x="1984365" y="7508968"/>
            <a:ext cx="18019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Name and Contact Information for agency goes here.</a:t>
            </a:r>
          </a:p>
        </p:txBody>
      </p:sp>
      <p:pic>
        <p:nvPicPr>
          <p:cNvPr id="7" name="flames" descr="Flames&#10;" title="Flam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363" y="5929843"/>
            <a:ext cx="4871191" cy="3712852"/>
          </a:xfrm>
          <a:prstGeom prst="rect">
            <a:avLst/>
          </a:prstGeom>
        </p:spPr>
      </p:pic>
      <p:pic>
        <p:nvPicPr>
          <p:cNvPr id="8" name="redslash" descr="Red prohibited slash over drone" title="Red prohibited slash over dron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324" y="6515516"/>
            <a:ext cx="2906334" cy="2743057"/>
          </a:xfrm>
          <a:prstGeom prst="rect">
            <a:avLst/>
          </a:prstGeom>
        </p:spPr>
      </p:pic>
      <p:sp>
        <p:nvSpPr>
          <p:cNvPr id="10" name="learn"/>
          <p:cNvSpPr txBox="1"/>
          <p:nvPr/>
        </p:nvSpPr>
        <p:spPr>
          <a:xfrm>
            <a:off x="650649" y="8484189"/>
            <a:ext cx="2667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Learn more at: </a:t>
            </a:r>
            <a:r>
              <a:rPr lang="en-US" b="1" dirty="0" err="1"/>
              <a:t>knowbeforeyoufly.org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3927040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90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Enjoy your drones away from the wildfire zone</vt:lpstr>
    </vt:vector>
  </TitlesOfParts>
  <Company>US Forest Service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Microsoft Office User</cp:lastModifiedBy>
  <cp:revision>12</cp:revision>
  <cp:lastPrinted>2015-08-28T18:32:37Z</cp:lastPrinted>
  <dcterms:created xsi:type="dcterms:W3CDTF">2015-07-07T00:54:19Z</dcterms:created>
  <dcterms:modified xsi:type="dcterms:W3CDTF">2018-10-19T15:17:05Z</dcterms:modified>
</cp:coreProperties>
</file>