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8"/>
    <p:restoredTop sz="93662"/>
  </p:normalViewPr>
  <p:slideViewPr>
    <p:cSldViewPr snapToGrid="0" snapToObjects="1" showGuides="1">
      <p:cViewPr>
        <p:scale>
          <a:sx n="44" d="100"/>
          <a:sy n="44" d="100"/>
        </p:scale>
        <p:origin x="1944" y="144"/>
      </p:cViewPr>
      <p:guideLst>
        <p:guide orient="horz" pos="4896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1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9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39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1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4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5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8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0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247F1-A3DB-5644-B490-1033F819F505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9BDEA-D452-794D-988B-B3D380F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312D0DB-E739-044F-849E-9DD3429F6F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 not prohibited graphics</a:t>
            </a:r>
          </a:p>
        </p:txBody>
      </p:sp>
      <p:pic>
        <p:nvPicPr>
          <p:cNvPr id="6" name="fireworks" descr="Red prohibited slash over fireworks icon" title="Red prohibited slash over fireworks ic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94" y="271661"/>
            <a:ext cx="2112264" cy="2112264"/>
          </a:xfrm>
          <a:prstGeom prst="rect">
            <a:avLst/>
          </a:prstGeom>
        </p:spPr>
      </p:pic>
      <p:pic>
        <p:nvPicPr>
          <p:cNvPr id="4" name="ohv" descr="Red prohibited slash over ATV icon" title="Red prohibited slash over ATV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002" y="308193"/>
            <a:ext cx="2124509" cy="2112264"/>
          </a:xfrm>
          <a:prstGeom prst="rect">
            <a:avLst/>
          </a:prstGeom>
        </p:spPr>
      </p:pic>
      <p:pic>
        <p:nvPicPr>
          <p:cNvPr id="13" name="ammo" descr="Red prohibited slash over ammo icon" title="Red prohibited slash over ammo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854" y="308193"/>
            <a:ext cx="2188842" cy="2112264"/>
          </a:xfrm>
          <a:prstGeom prst="rect">
            <a:avLst/>
          </a:prstGeom>
        </p:spPr>
      </p:pic>
      <p:pic>
        <p:nvPicPr>
          <p:cNvPr id="7" name="park" descr="Red prohibited slash over parking on dry grass icon" title="Red prohibited slash over parking on dry grass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5" y="308193"/>
            <a:ext cx="2112264" cy="2112264"/>
          </a:xfrm>
          <a:prstGeom prst="rect">
            <a:avLst/>
          </a:prstGeom>
        </p:spPr>
      </p:pic>
      <p:pic>
        <p:nvPicPr>
          <p:cNvPr id="10" name="smoke" descr="Red prohibited slash over smoking icon" title="Red prohibited slash over smoking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53" y="2660880"/>
            <a:ext cx="2112264" cy="2112264"/>
          </a:xfrm>
          <a:prstGeom prst="rect">
            <a:avLst/>
          </a:prstGeom>
        </p:spPr>
      </p:pic>
      <p:pic>
        <p:nvPicPr>
          <p:cNvPr id="9" name="shoot" descr="Red prohibited slash over shooting icon" title="Red prohibited slash over shooting 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392" y="2680369"/>
            <a:ext cx="2112264" cy="2112264"/>
          </a:xfrm>
          <a:prstGeom prst="rect">
            <a:avLst/>
          </a:prstGeom>
        </p:spPr>
      </p:pic>
      <p:pic>
        <p:nvPicPr>
          <p:cNvPr id="11" name="weld" descr="Red prohibited slash over welding icon" title="Red prohibited slash over welding ico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855" y="2660880"/>
            <a:ext cx="2112264" cy="2112264"/>
          </a:xfrm>
          <a:prstGeom prst="rect">
            <a:avLst/>
          </a:prstGeom>
        </p:spPr>
      </p:pic>
      <p:pic>
        <p:nvPicPr>
          <p:cNvPr id="8" name="parkjeep" descr="Red prohibited slash over parking on dry grass icon" title="Red prohibited slash over parking on dry grass ico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5" y="2680369"/>
            <a:ext cx="2112264" cy="2112264"/>
          </a:xfrm>
          <a:prstGeom prst="rect">
            <a:avLst/>
          </a:prstGeom>
        </p:spPr>
      </p:pic>
      <p:pic>
        <p:nvPicPr>
          <p:cNvPr id="12" name="sky lantern" descr="Red prohibited slash over sky lantern icon" title="Red prohibited slash over sky lantern ico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4" y="5189704"/>
            <a:ext cx="2112264" cy="2112264"/>
          </a:xfrm>
          <a:prstGeom prst="rect">
            <a:avLst/>
          </a:prstGeom>
        </p:spPr>
      </p:pic>
      <p:pic>
        <p:nvPicPr>
          <p:cNvPr id="5" name="chainsaw" descr="Red prohibited slash over chainsaw icon" title="Red prohibited slash over chainsaw ico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978" y="5189704"/>
            <a:ext cx="2112264" cy="2112264"/>
          </a:xfrm>
          <a:prstGeom prst="rect">
            <a:avLst/>
          </a:prstGeom>
        </p:spPr>
      </p:pic>
      <p:pic>
        <p:nvPicPr>
          <p:cNvPr id="27" name="campfire" descr="Red prohibited slash over fire  icon" title="Red prohibited slash over fire  icon">
            <a:extLst>
              <a:ext uri="{FF2B5EF4-FFF2-40B4-BE49-F238E27FC236}">
                <a16:creationId xmlns:a16="http://schemas.microsoft.com/office/drawing/2014/main" id="{ADFB4027-7D70-0C4A-B959-63973D18F3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72619" y="5264484"/>
            <a:ext cx="2095500" cy="2095500"/>
          </a:xfrm>
          <a:prstGeom prst="rect">
            <a:avLst/>
          </a:prstGeom>
        </p:spPr>
      </p:pic>
      <p:pic>
        <p:nvPicPr>
          <p:cNvPr id="16" name="chainsaw2" descr="Chainsaw" title="Chainsaw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21" y="7919928"/>
            <a:ext cx="1938096" cy="1708653"/>
          </a:xfrm>
          <a:prstGeom prst="rect">
            <a:avLst/>
          </a:prstGeom>
        </p:spPr>
      </p:pic>
      <p:pic>
        <p:nvPicPr>
          <p:cNvPr id="24" name="weld2" descr="Welding" title="Weldi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604" y="7758970"/>
            <a:ext cx="2123834" cy="2319020"/>
          </a:xfrm>
          <a:prstGeom prst="rect">
            <a:avLst/>
          </a:prstGeom>
        </p:spPr>
      </p:pic>
      <p:pic>
        <p:nvPicPr>
          <p:cNvPr id="14" name="weld3" descr="Welding" title="Weldi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464" y="7981283"/>
            <a:ext cx="2078736" cy="1699870"/>
          </a:xfrm>
          <a:prstGeom prst="rect">
            <a:avLst/>
          </a:prstGeom>
        </p:spPr>
      </p:pic>
      <p:pic>
        <p:nvPicPr>
          <p:cNvPr id="20" name="redx" descr="Red X" title="Red X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111" y="7904886"/>
            <a:ext cx="1625792" cy="1625792"/>
          </a:xfrm>
          <a:prstGeom prst="rect">
            <a:avLst/>
          </a:prstGeom>
        </p:spPr>
      </p:pic>
      <p:pic>
        <p:nvPicPr>
          <p:cNvPr id="23" name="smoke" descr="Smoking" title="Smoki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66" y="9736997"/>
            <a:ext cx="2020912" cy="1486129"/>
          </a:xfrm>
          <a:prstGeom prst="rect">
            <a:avLst/>
          </a:prstGeom>
        </p:spPr>
      </p:pic>
      <p:pic>
        <p:nvPicPr>
          <p:cNvPr id="18" name="fireworks" descr="Fireworks" title="Firework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08" y="10507568"/>
            <a:ext cx="1536700" cy="1790256"/>
          </a:xfrm>
          <a:prstGeom prst="rect">
            <a:avLst/>
          </a:prstGeom>
        </p:spPr>
      </p:pic>
      <p:pic>
        <p:nvPicPr>
          <p:cNvPr id="25" name="weld3" descr="welding" title="Weldi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143" y="10395227"/>
            <a:ext cx="1848990" cy="1634490"/>
          </a:xfrm>
          <a:prstGeom prst="rect">
            <a:avLst/>
          </a:prstGeom>
        </p:spPr>
      </p:pic>
      <p:pic>
        <p:nvPicPr>
          <p:cNvPr id="19" name="green check" descr="Green OK Check" title="Green OK Check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268" y="9975084"/>
            <a:ext cx="1665699" cy="1665699"/>
          </a:xfrm>
          <a:prstGeom prst="rect">
            <a:avLst/>
          </a:prstGeom>
        </p:spPr>
      </p:pic>
      <p:pic>
        <p:nvPicPr>
          <p:cNvPr id="15" name="atv" descr="ATV" title="ATV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65" y="11402696"/>
            <a:ext cx="1932521" cy="1802033"/>
          </a:xfrm>
          <a:prstGeom prst="rect">
            <a:avLst/>
          </a:prstGeom>
        </p:spPr>
      </p:pic>
      <p:pic>
        <p:nvPicPr>
          <p:cNvPr id="17" name="park2" descr="Parking on dry grass" title="Parking on dry gras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33" y="13204729"/>
            <a:ext cx="2293325" cy="1388537"/>
          </a:xfrm>
          <a:prstGeom prst="rect">
            <a:avLst/>
          </a:prstGeom>
        </p:spPr>
      </p:pic>
      <p:pic>
        <p:nvPicPr>
          <p:cNvPr id="22" name="sky" descr="Sky Lantern" title="Sky Lantern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538" y="12561924"/>
            <a:ext cx="1679732" cy="2177924"/>
          </a:xfrm>
          <a:prstGeom prst="rect">
            <a:avLst/>
          </a:prstGeom>
        </p:spPr>
      </p:pic>
      <p:pic>
        <p:nvPicPr>
          <p:cNvPr id="21" name="shoot" descr="Shooting" title="Shootin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79" y="12234736"/>
            <a:ext cx="2050025" cy="2464227"/>
          </a:xfrm>
          <a:prstGeom prst="rect">
            <a:avLst/>
          </a:prstGeom>
        </p:spPr>
      </p:pic>
      <p:pic>
        <p:nvPicPr>
          <p:cNvPr id="31" name="Picture 30" descr="Red slash" title="Red slash">
            <a:extLst>
              <a:ext uri="{FF2B5EF4-FFF2-40B4-BE49-F238E27FC236}">
                <a16:creationId xmlns:a16="http://schemas.microsoft.com/office/drawing/2014/main" id="{E1515660-61D9-A643-85E1-F814E7973C97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647749" y="5241295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32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Do not prohibited graphics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2018-09-06T00:58:47Z</dcterms:created>
  <dcterms:modified xsi:type="dcterms:W3CDTF">2018-10-08T23:55:10Z</dcterms:modified>
</cp:coreProperties>
</file>