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45"/>
    <p:restoredTop sz="93662"/>
  </p:normalViewPr>
  <p:slideViewPr>
    <p:cSldViewPr snapToGrid="0" snapToObjects="1">
      <p:cViewPr varScale="1">
        <p:scale>
          <a:sx n="54" d="100"/>
          <a:sy n="54" d="100"/>
        </p:scale>
        <p:origin x="408" y="20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58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8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2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7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00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5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6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1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5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2AA00-C753-994A-93C4-393E975DD7DA}" type="datetimeFigureOut"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7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942C81EF-7CA6-0E40-A814-D10EF2EE5A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burn safely</a:t>
            </a:r>
          </a:p>
        </p:txBody>
      </p:sp>
      <p:sp>
        <p:nvSpPr>
          <p:cNvPr id="4" name="Rectangle 3" descr="Rectangle, decorative lement" title="Rectangle, decorative lement"/>
          <p:cNvSpPr/>
          <p:nvPr/>
        </p:nvSpPr>
        <p:spPr>
          <a:xfrm>
            <a:off x="457200" y="457200"/>
            <a:ext cx="9144000" cy="685800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67622" y="726526"/>
            <a:ext cx="80497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200" dirty="0">
                <a:latin typeface="Arial Black"/>
                <a:cs typeface="Arial Black"/>
              </a:rPr>
              <a:t>HOW TO BURN SAFELY</a:t>
            </a:r>
          </a:p>
        </p:txBody>
      </p:sp>
      <p:pic>
        <p:nvPicPr>
          <p:cNvPr id="5" name="Picture 4" descr="Figure with rake at burn pile" title="Figure with rake at burn pil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189" y="681004"/>
            <a:ext cx="3373301" cy="2690841"/>
          </a:xfrm>
          <a:prstGeom prst="rect">
            <a:avLst/>
          </a:prstGeom>
        </p:spPr>
      </p:pic>
      <p:pic>
        <p:nvPicPr>
          <p:cNvPr id="3" name="Picture 2" descr="Forest" title="Fores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2" y="4771590"/>
            <a:ext cx="9162288" cy="25603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DB56F06-FF4F-5244-BE02-C18FB9BD4D28}"/>
              </a:ext>
            </a:extLst>
          </p:cNvPr>
          <p:cNvSpPr txBox="1"/>
          <p:nvPr/>
        </p:nvSpPr>
        <p:spPr>
          <a:xfrm>
            <a:off x="767622" y="1680133"/>
            <a:ext cx="6485682" cy="1446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 Black"/>
                <a:cs typeface="Arial Black"/>
              </a:rPr>
              <a:t>Keep your burn pile ??? feet from woodlands.</a:t>
            </a:r>
          </a:p>
          <a:p>
            <a:pPr marL="242888" indent="-242888">
              <a:spcBef>
                <a:spcPts val="1200"/>
              </a:spcBef>
              <a:buFont typeface="Arial"/>
              <a:buChar char="•"/>
            </a:pPr>
            <a:r>
              <a:rPr lang="en-US" sz="1600" dirty="0">
                <a:latin typeface="Arial Black"/>
                <a:cs typeface="Arial Black"/>
              </a:rPr>
              <a:t>Clear a ?? ft. area down to bare soil.</a:t>
            </a:r>
          </a:p>
          <a:p>
            <a:pPr marL="242888" indent="-242888">
              <a:spcBef>
                <a:spcPts val="1200"/>
              </a:spcBef>
              <a:buFont typeface="Arial"/>
              <a:buChar char="•"/>
            </a:pPr>
            <a:r>
              <a:rPr lang="en-US" sz="1600" dirty="0">
                <a:latin typeface="Arial Black"/>
                <a:cs typeface="Arial Black"/>
              </a:rPr>
              <a:t>Never leave your burn pile unattended.</a:t>
            </a:r>
          </a:p>
          <a:p>
            <a:pPr marL="242888" indent="-242888">
              <a:spcBef>
                <a:spcPts val="1200"/>
              </a:spcBef>
              <a:buFont typeface="Arial"/>
              <a:buChar char="•"/>
            </a:pPr>
            <a:r>
              <a:rPr lang="en-US" sz="1600" dirty="0">
                <a:latin typeface="Arial Black"/>
                <a:cs typeface="Arial Black"/>
              </a:rPr>
              <a:t>Make sure your fire is dead out.</a:t>
            </a:r>
          </a:p>
        </p:txBody>
      </p:sp>
      <p:sp>
        <p:nvSpPr>
          <p:cNvPr id="12" name="Up-Down Arrow 11" descr="Arrow" title="Arrow"/>
          <p:cNvSpPr/>
          <p:nvPr/>
        </p:nvSpPr>
        <p:spPr>
          <a:xfrm rot="2745188">
            <a:off x="4907235" y="2476760"/>
            <a:ext cx="965829" cy="2458265"/>
          </a:xfrm>
          <a:prstGeom prst="upDownArrow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 descr="distance from woodlands" title="distance from woodlands"/>
          <p:cNvSpPr txBox="1"/>
          <p:nvPr/>
        </p:nvSpPr>
        <p:spPr>
          <a:xfrm rot="18945188">
            <a:off x="4177601" y="3400982"/>
            <a:ext cx="2437549" cy="5929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 Black"/>
                <a:cs typeface="Arial Black"/>
              </a:rPr>
              <a:t>??? FT.</a:t>
            </a:r>
          </a:p>
        </p:txBody>
      </p:sp>
      <p:sp>
        <p:nvSpPr>
          <p:cNvPr id="16" name="Up-Down Arrow 15" descr="Arrow" title="Arrow"/>
          <p:cNvSpPr/>
          <p:nvPr/>
        </p:nvSpPr>
        <p:spPr>
          <a:xfrm rot="5400000">
            <a:off x="7409512" y="2185761"/>
            <a:ext cx="1024048" cy="3131908"/>
          </a:xfrm>
          <a:prstGeom prst="upDownArrow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 descr="Width of burn pile" title="Width of burn pile"/>
          <p:cNvSpPr txBox="1"/>
          <p:nvPr/>
        </p:nvSpPr>
        <p:spPr>
          <a:xfrm>
            <a:off x="6675301" y="3433431"/>
            <a:ext cx="2584482" cy="628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 Black"/>
                <a:cs typeface="Arial Black"/>
              </a:rPr>
              <a:t>?? FT.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6495BE-5FF8-2B43-A58E-4245D460FB24}"/>
              </a:ext>
            </a:extLst>
          </p:cNvPr>
          <p:cNvSpPr txBox="1"/>
          <p:nvPr/>
        </p:nvSpPr>
        <p:spPr>
          <a:xfrm>
            <a:off x="1723639" y="3927108"/>
            <a:ext cx="108665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Agency Name</a:t>
            </a:r>
          </a:p>
          <a:p>
            <a:r>
              <a:rPr lang="en-US" sz="1200" b="1" dirty="0"/>
              <a:t>Street Address</a:t>
            </a:r>
          </a:p>
          <a:p>
            <a:r>
              <a:rPr lang="en-US" sz="1200" b="1" dirty="0"/>
              <a:t>City, State, Zip</a:t>
            </a:r>
          </a:p>
        </p:txBody>
      </p:sp>
      <p:sp>
        <p:nvSpPr>
          <p:cNvPr id="22" name="Oval 21" descr="Circle" title="Circle">
            <a:extLst>
              <a:ext uri="{FF2B5EF4-FFF2-40B4-BE49-F238E27FC236}">
                <a16:creationId xmlns:a16="http://schemas.microsoft.com/office/drawing/2014/main" id="{C090B87F-E1F4-5943-B529-59056E627B6D}"/>
              </a:ext>
            </a:extLst>
          </p:cNvPr>
          <p:cNvSpPr/>
          <p:nvPr/>
        </p:nvSpPr>
        <p:spPr>
          <a:xfrm>
            <a:off x="829518" y="3793425"/>
            <a:ext cx="774441" cy="77444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49C003-EB76-5D4B-A7F2-1FF11775A7B8}"/>
              </a:ext>
            </a:extLst>
          </p:cNvPr>
          <p:cNvSpPr txBox="1"/>
          <p:nvPr/>
        </p:nvSpPr>
        <p:spPr>
          <a:xfrm>
            <a:off x="885649" y="4019441"/>
            <a:ext cx="652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Agency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29D023-08C2-6F42-8897-CC778F4916F6}"/>
              </a:ext>
            </a:extLst>
          </p:cNvPr>
          <p:cNvSpPr txBox="1"/>
          <p:nvPr/>
        </p:nvSpPr>
        <p:spPr>
          <a:xfrm>
            <a:off x="2983632" y="3927108"/>
            <a:ext cx="170369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Phone</a:t>
            </a:r>
          </a:p>
          <a:p>
            <a:r>
              <a:rPr lang="en-US" sz="1200" b="1" dirty="0"/>
              <a:t>Website</a:t>
            </a:r>
          </a:p>
          <a:p>
            <a:r>
              <a:rPr lang="en-US" sz="1200" b="1" dirty="0"/>
              <a:t>Social Media</a:t>
            </a:r>
          </a:p>
        </p:txBody>
      </p:sp>
    </p:spTree>
    <p:extLst>
      <p:ext uri="{BB962C8B-B14F-4D97-AF65-F5344CB8AC3E}">
        <p14:creationId xmlns:p14="http://schemas.microsoft.com/office/powerpoint/2010/main" val="1204550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ctr">
          <a:defRPr sz="4400">
            <a:latin typeface="Arial Black"/>
            <a:cs typeface="Arial Black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64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Office Theme</vt:lpstr>
      <vt:lpstr>How to burn safely</vt:lpstr>
    </vt:vector>
  </TitlesOfParts>
  <Company>US Forest Service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Hensley</dc:creator>
  <cp:lastModifiedBy>Microsoft Office User</cp:lastModifiedBy>
  <cp:revision>10</cp:revision>
  <dcterms:created xsi:type="dcterms:W3CDTF">2016-12-04T01:40:17Z</dcterms:created>
  <dcterms:modified xsi:type="dcterms:W3CDTF">2018-10-20T16:47:57Z</dcterms:modified>
</cp:coreProperties>
</file>