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45"/>
    <p:restoredTop sz="94671"/>
  </p:normalViewPr>
  <p:slideViewPr>
    <p:cSldViewPr snapToGrid="0" snapToObjects="1" showGuides="1">
      <p:cViewPr>
        <p:scale>
          <a:sx n="55" d="100"/>
          <a:sy n="55" d="100"/>
        </p:scale>
        <p:origin x="424" y="28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B4963-2A95-A246-8B9A-1E53F040C5F3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94D85-C308-364D-95C2-A01B07460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605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ECF8D-E61E-5A4C-8644-C3C4F36168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far is 150 feet when building your burn pile</a:t>
            </a:r>
          </a:p>
        </p:txBody>
      </p:sp>
      <p:pic>
        <p:nvPicPr>
          <p:cNvPr id="4" name="debris burn background" descr="Debris Burn FAQ: How far is 150 feet? Figure with burn pile, football field graphic showing 150 feet" title="Debris Burn FAQ: How far is 150 feet? Figure with burn pile, football field graphic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79400"/>
            <a:ext cx="9445752" cy="7193280"/>
          </a:xfrm>
          <a:prstGeom prst="rect">
            <a:avLst/>
          </a:prstGeom>
        </p:spPr>
      </p:pic>
      <p:sp>
        <p:nvSpPr>
          <p:cNvPr id="6" name="how far"/>
          <p:cNvSpPr txBox="1"/>
          <p:nvPr/>
        </p:nvSpPr>
        <p:spPr>
          <a:xfrm>
            <a:off x="620397" y="1818283"/>
            <a:ext cx="3771717" cy="1354217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4400" b="1" dirty="0">
                <a:latin typeface="Arial Black" charset="0"/>
                <a:ea typeface="Arial Black" charset="0"/>
                <a:cs typeface="Arial Black" charset="0"/>
              </a:rPr>
              <a:t>How far is </a:t>
            </a:r>
          </a:p>
          <a:p>
            <a:r>
              <a:rPr lang="en-US" sz="4400" b="1" dirty="0">
                <a:latin typeface="Arial Black" charset="0"/>
                <a:ea typeface="Arial Black" charset="0"/>
                <a:cs typeface="Arial Black" charset="0"/>
              </a:rPr>
              <a:t>150 feet?</a:t>
            </a:r>
          </a:p>
        </p:txBody>
      </p:sp>
      <p:sp>
        <p:nvSpPr>
          <p:cNvPr id="9" name="deitance"/>
          <p:cNvSpPr txBox="1"/>
          <p:nvPr/>
        </p:nvSpPr>
        <p:spPr>
          <a:xfrm>
            <a:off x="756909" y="3978692"/>
            <a:ext cx="3771717" cy="200054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/>
              <a:t>The distance from the 50 yard line to the end zone...</a:t>
            </a:r>
          </a:p>
          <a:p>
            <a:pPr>
              <a:spcBef>
                <a:spcPts val="1200"/>
              </a:spcBef>
            </a:pPr>
            <a:r>
              <a:rPr lang="en-US" sz="2000" b="1" dirty="0"/>
              <a:t>That’s how far your burn pile must be from woodlands. This distance will help keep embers from starting a wildfire.</a:t>
            </a:r>
          </a:p>
        </p:txBody>
      </p:sp>
      <p:sp>
        <p:nvSpPr>
          <p:cNvPr id="12" name="logo">
            <a:extLst>
              <a:ext uri="{FF2B5EF4-FFF2-40B4-BE49-F238E27FC236}">
                <a16:creationId xmlns:a16="http://schemas.microsoft.com/office/drawing/2014/main" id="{A66697D4-DFA6-1D41-AF73-29C66C8E8ADE}"/>
              </a:ext>
            </a:extLst>
          </p:cNvPr>
          <p:cNvSpPr txBox="1"/>
          <p:nvPr/>
        </p:nvSpPr>
        <p:spPr>
          <a:xfrm>
            <a:off x="813040" y="6469638"/>
            <a:ext cx="652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Agency</a:t>
            </a:r>
          </a:p>
          <a:p>
            <a:pPr algn="ctr"/>
            <a:r>
              <a:rPr lang="en-US" sz="1200" b="1" dirty="0"/>
              <a:t>Logo</a:t>
            </a:r>
          </a:p>
        </p:txBody>
      </p:sp>
      <p:sp>
        <p:nvSpPr>
          <p:cNvPr id="10" name="address">
            <a:extLst>
              <a:ext uri="{FF2B5EF4-FFF2-40B4-BE49-F238E27FC236}">
                <a16:creationId xmlns:a16="http://schemas.microsoft.com/office/drawing/2014/main" id="{8876EB46-8D0F-054D-BBF4-2427BC18F92A}"/>
              </a:ext>
            </a:extLst>
          </p:cNvPr>
          <p:cNvSpPr txBox="1"/>
          <p:nvPr/>
        </p:nvSpPr>
        <p:spPr>
          <a:xfrm>
            <a:off x="1651030" y="6377305"/>
            <a:ext cx="108665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Agency Name</a:t>
            </a:r>
          </a:p>
          <a:p>
            <a:r>
              <a:rPr lang="en-US" sz="1200" b="1" dirty="0"/>
              <a:t>Street Address</a:t>
            </a:r>
          </a:p>
          <a:p>
            <a:r>
              <a:rPr lang="en-US" sz="1200" b="1" dirty="0"/>
              <a:t>City, State, Zip</a:t>
            </a:r>
          </a:p>
        </p:txBody>
      </p:sp>
    </p:spTree>
    <p:extLst>
      <p:ext uri="{BB962C8B-B14F-4D97-AF65-F5344CB8AC3E}">
        <p14:creationId xmlns:p14="http://schemas.microsoft.com/office/powerpoint/2010/main" val="1688235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61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How far is 150 feet when building your burn pile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Denris Burn FAQ: How far is 150 feet</dc:title>
  <dc:subject/>
  <dc:creator>Gwen Hensley</dc:creator>
  <cp:keywords/>
  <dc:description/>
  <cp:lastModifiedBy>Microsoft Office User</cp:lastModifiedBy>
  <cp:revision>4</cp:revision>
  <dcterms:created xsi:type="dcterms:W3CDTF">2017-07-14T02:04:52Z</dcterms:created>
  <dcterms:modified xsi:type="dcterms:W3CDTF">2018-10-08T23:36:37Z</dcterms:modified>
  <cp:category/>
</cp:coreProperties>
</file>