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5"/>
    <p:restoredTop sz="93671"/>
  </p:normalViewPr>
  <p:slideViewPr>
    <p:cSldViewPr snapToGrid="0" snapToObjects="1">
      <p:cViewPr>
        <p:scale>
          <a:sx n="57" d="100"/>
          <a:sy n="57" d="100"/>
        </p:scale>
        <p:origin x="336" y="14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6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AA00-C753-994A-93C4-393E975DD7DA}" type="datetimeFigureOut"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42977E9-6334-AD4A-97AB-12C80E290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Drown your fire with white background</a:t>
            </a:r>
          </a:p>
        </p:txBody>
      </p:sp>
      <p:sp>
        <p:nvSpPr>
          <p:cNvPr id="4" name="Rectangle 3" descr="Border with white background" title="Border with white background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1994" y="783227"/>
            <a:ext cx="4070273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dirty="0">
                <a:latin typeface="Arial Black"/>
                <a:cs typeface="Arial Black"/>
              </a:rPr>
              <a:t>Drown</a:t>
            </a:r>
          </a:p>
          <a:p>
            <a:r>
              <a:rPr lang="en-US" sz="7200" dirty="0">
                <a:latin typeface="Arial Black"/>
                <a:cs typeface="Arial Black"/>
              </a:rPr>
              <a:t>Your</a:t>
            </a:r>
          </a:p>
          <a:p>
            <a:r>
              <a:rPr lang="en-US" sz="7200" dirty="0">
                <a:latin typeface="Arial Black"/>
                <a:cs typeface="Arial Black"/>
              </a:rPr>
              <a:t>Fire.</a:t>
            </a:r>
          </a:p>
          <a:p>
            <a:endParaRPr lang="en-US" sz="7200" dirty="0">
              <a:latin typeface="Arial Black"/>
              <a:cs typeface="Arial Black"/>
            </a:endParaRPr>
          </a:p>
        </p:txBody>
      </p:sp>
      <p:pic>
        <p:nvPicPr>
          <p:cNvPr id="11" name="Picture 10" descr="Water drowing a flame" title="Water drowing a fl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131" y="457200"/>
            <a:ext cx="6674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5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EA372E9-D44C-034E-89F3-73180D2ECD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Drown your fire yellow background</a:t>
            </a:r>
          </a:p>
        </p:txBody>
      </p:sp>
      <p:sp>
        <p:nvSpPr>
          <p:cNvPr id="4" name="Rectangle 3" descr="Border with yellow background" title="Border with yellow background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solidFill>
            <a:srgbClr val="FFFF66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1994" y="783227"/>
            <a:ext cx="4070273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dirty="0">
                <a:latin typeface="Arial Black"/>
                <a:cs typeface="Arial Black"/>
              </a:rPr>
              <a:t>Drown</a:t>
            </a:r>
          </a:p>
          <a:p>
            <a:r>
              <a:rPr lang="en-US" sz="7200" dirty="0">
                <a:latin typeface="Arial Black"/>
                <a:cs typeface="Arial Black"/>
              </a:rPr>
              <a:t>Your</a:t>
            </a:r>
          </a:p>
          <a:p>
            <a:r>
              <a:rPr lang="en-US" sz="7200" dirty="0">
                <a:latin typeface="Arial Black"/>
                <a:cs typeface="Arial Black"/>
              </a:rPr>
              <a:t>Fire.</a:t>
            </a:r>
          </a:p>
          <a:p>
            <a:endParaRPr lang="en-US" sz="7200" dirty="0">
              <a:latin typeface="Arial Black"/>
              <a:cs typeface="Arial Black"/>
            </a:endParaRPr>
          </a:p>
        </p:txBody>
      </p:sp>
      <p:pic>
        <p:nvPicPr>
          <p:cNvPr id="5" name="Picture 4" descr="Water drowing a flame" title="Water drowing a fl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273" y="457200"/>
            <a:ext cx="6659927" cy="684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36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id="{24F51B0C-5738-F04D-AD27-A0FC590DA2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Drown your fire blue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682A702-F5B2-DE4A-97F5-D9360A7240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 descr="Border with blue background" title="Border with blue background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solidFill>
            <a:srgbClr val="000090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9489" y="668546"/>
            <a:ext cx="4070273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200" dirty="0">
                <a:solidFill>
                  <a:srgbClr val="FFFF66"/>
                </a:solidFill>
                <a:latin typeface="Arial Black"/>
                <a:cs typeface="Arial Black"/>
              </a:rPr>
              <a:t>Drown</a:t>
            </a:r>
          </a:p>
          <a:p>
            <a:r>
              <a:rPr lang="en-US" sz="7200" dirty="0">
                <a:solidFill>
                  <a:srgbClr val="FFFF66"/>
                </a:solidFill>
                <a:latin typeface="Arial Black"/>
                <a:cs typeface="Arial Black"/>
              </a:rPr>
              <a:t>Your</a:t>
            </a:r>
          </a:p>
          <a:p>
            <a:r>
              <a:rPr lang="en-US" sz="7200" dirty="0">
                <a:solidFill>
                  <a:srgbClr val="FFFF66"/>
                </a:solidFill>
                <a:latin typeface="Arial Black"/>
                <a:cs typeface="Arial Black"/>
              </a:rPr>
              <a:t>Fire.</a:t>
            </a:r>
          </a:p>
          <a:p>
            <a:endParaRPr lang="en-US" sz="7200" dirty="0">
              <a:solidFill>
                <a:srgbClr val="FFFF66"/>
              </a:solidFill>
              <a:latin typeface="Arial Black"/>
              <a:cs typeface="Arial Black"/>
            </a:endParaRPr>
          </a:p>
        </p:txBody>
      </p:sp>
      <p:pic>
        <p:nvPicPr>
          <p:cNvPr id="2" name="Picture 1" descr="Water drowing a flame" title="Water drowing a fl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561" y="457200"/>
            <a:ext cx="6676639" cy="686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22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ctr">
          <a:defRPr sz="4400">
            <a:latin typeface="Arial Black"/>
            <a:cs typeface="Arial Black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27</Words>
  <Application>Microsoft Macintosh PowerPoint</Application>
  <PresentationFormat>Custom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Black</vt:lpstr>
      <vt:lpstr>Calibri</vt:lpstr>
      <vt:lpstr>Office Theme</vt:lpstr>
      <vt:lpstr>Drown your fire with white background</vt:lpstr>
      <vt:lpstr>Drown your fire yellow background</vt:lpstr>
      <vt:lpstr>Drown your fire blue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Drown Your Fire</dc:title>
  <dc:subject/>
  <dc:creator>Gwen Hensley</dc:creator>
  <cp:keywords/>
  <dc:description/>
  <cp:lastModifiedBy>Microsoft Office User</cp:lastModifiedBy>
  <cp:revision>8</cp:revision>
  <dcterms:created xsi:type="dcterms:W3CDTF">2016-12-04T01:40:17Z</dcterms:created>
  <dcterms:modified xsi:type="dcterms:W3CDTF">2018-10-09T00:44:17Z</dcterms:modified>
  <cp:category/>
</cp:coreProperties>
</file>