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B27"/>
    <a:srgbClr val="F7F3DF"/>
    <a:srgbClr val="EDE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89085" autoAdjust="0"/>
  </p:normalViewPr>
  <p:slideViewPr>
    <p:cSldViewPr snapToGrid="0" snapToObjects="1">
      <p:cViewPr>
        <p:scale>
          <a:sx n="42" d="100"/>
          <a:sy n="42" d="100"/>
        </p:scale>
        <p:origin x="2024" y="400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99D7F-0587-5D42-A19D-B68D18ABC0BC}" type="datetimeFigureOut"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456DD-67E3-BF42-84EA-8934B79FDC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66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456DD-67E3-BF42-84EA-8934B79FDC43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3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0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3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0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3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8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4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4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9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1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BF7F-D9E2-0147-8F38-B6B3B9081C0B}" type="datetimeFigureOut"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8BF8ACC8-A60F-0942-8DF8-60DF4C32F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 your campfire dead out</a:t>
            </a:r>
          </a:p>
        </p:txBody>
      </p:sp>
      <p:cxnSp>
        <p:nvCxnSpPr>
          <p:cNvPr id="27" name="Straight Connector 26" descr="Horizomntal trimline" title="Vertical trimline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Horizontal trimline" title="Horizontal trimline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It might looklike your campfire is dead out. But embers lie hidden underneath. Wind re-ignites the embers, starting a wildfire." title="Is your campfire dead out?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86" y="349147"/>
            <a:ext cx="4285488" cy="3151632"/>
          </a:xfrm>
          <a:prstGeom prst="rect">
            <a:avLst/>
          </a:prstGeom>
        </p:spPr>
      </p:pic>
      <p:pic>
        <p:nvPicPr>
          <p:cNvPr id="10" name="Picture 9" descr="It might looklike your campfire is dead out. But embers lie hidden underneath. Wind re-ignites the embers, starting a wildfire." title="Is your campfire dead out?">
            <a:extLst>
              <a:ext uri="{FF2B5EF4-FFF2-40B4-BE49-F238E27FC236}">
                <a16:creationId xmlns:a16="http://schemas.microsoft.com/office/drawing/2014/main" id="{5781D6E7-0F62-9943-A4CF-BC6D36E6A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175" y="349147"/>
            <a:ext cx="4285488" cy="3151632"/>
          </a:xfrm>
          <a:prstGeom prst="rect">
            <a:avLst/>
          </a:prstGeom>
        </p:spPr>
      </p:pic>
      <p:pic>
        <p:nvPicPr>
          <p:cNvPr id="11" name="Picture 10" descr="It might looklike your campfire is dead out. But embers lie hidden underneath. Wind re-ignites the embers, starting a wildfire." title="Is your campfire dead out?">
            <a:extLst>
              <a:ext uri="{FF2B5EF4-FFF2-40B4-BE49-F238E27FC236}">
                <a16:creationId xmlns:a16="http://schemas.microsoft.com/office/drawing/2014/main" id="{8D96D1F9-CFEC-5444-B5DB-E2D546291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86" y="4195422"/>
            <a:ext cx="4285488" cy="3151632"/>
          </a:xfrm>
          <a:prstGeom prst="rect">
            <a:avLst/>
          </a:prstGeom>
        </p:spPr>
      </p:pic>
      <p:pic>
        <p:nvPicPr>
          <p:cNvPr id="12" name="Picture 11" descr="It might looklike your campfire is dead out. But embers lie hidden underneath. Wind re-ignites the embers, starting a wildfire." title="Is your campfire dead out?">
            <a:extLst>
              <a:ext uri="{FF2B5EF4-FFF2-40B4-BE49-F238E27FC236}">
                <a16:creationId xmlns:a16="http://schemas.microsoft.com/office/drawing/2014/main" id="{EF8D61F1-CDB3-F24D-9835-BC5BBCD56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606" y="4195422"/>
            <a:ext cx="4285488" cy="315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3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5AAB4540-B372-1144-945E-A09EAB9C50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Drown stir feel</a:t>
            </a:r>
          </a:p>
        </p:txBody>
      </p:sp>
      <p:cxnSp>
        <p:nvCxnSpPr>
          <p:cNvPr id="27" name="Straight Connector 26" descr="Vertical trimline" title="Vertical trimline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Horizontal trimline" title="Horizontal trimline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5" name="Picture 74" descr="Drown with bucket dumping water on fire" title="Drown with bucket dumping water on fi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40" y="457200"/>
            <a:ext cx="1453469" cy="1191149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365760" y="1737360"/>
            <a:ext cx="138270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Drown the campfire ashes with lots of water. </a:t>
            </a:r>
          </a:p>
        </p:txBody>
      </p:sp>
      <p:pic>
        <p:nvPicPr>
          <p:cNvPr id="76" name="Picture 75" descr="Stir with shovel stirring burned material" title="Stir with shovel stirring burned materia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466" y="453512"/>
            <a:ext cx="1243452" cy="1157427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2048146" y="1737360"/>
            <a:ext cx="119477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Stir, add more water and stir again. Be sure all burned material is out cold.</a:t>
            </a:r>
          </a:p>
        </p:txBody>
      </p:sp>
      <p:pic>
        <p:nvPicPr>
          <p:cNvPr id="64" name="Picture 63" descr="Feel, with hand feeling burned material for heat" title="Feel, with hand feeling burned material for hea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576" y="457200"/>
            <a:ext cx="1234546" cy="1149137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3512575" y="1737360"/>
            <a:ext cx="117054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Feel materials with your bare hand. If it is too hot to touch, it’s too hot to leave.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978946" y="2591180"/>
            <a:ext cx="102052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Agency Name</a:t>
            </a:r>
          </a:p>
          <a:p>
            <a:r>
              <a:rPr lang="en-US" sz="1100" dirty="0"/>
              <a:t>Street Address</a:t>
            </a:r>
          </a:p>
          <a:p>
            <a:r>
              <a:rPr lang="en-US" sz="1100" dirty="0"/>
              <a:t>City State Zip</a:t>
            </a:r>
          </a:p>
          <a:p>
            <a:r>
              <a:rPr lang="en-US" sz="1100" dirty="0"/>
              <a:t>Phone Number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09641" y="2611091"/>
            <a:ext cx="47233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LOGO HERE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196436" y="2629554"/>
            <a:ext cx="24866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When it’s hot, dry and windy, check local offices, bulletin boards and websites for current fire restrictions.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40340" y="3324058"/>
            <a:ext cx="4344676" cy="215444"/>
          </a:xfrm>
          <a:prstGeom prst="rect">
            <a:avLst/>
          </a:prstGeom>
          <a:solidFill>
            <a:srgbClr val="0C4B2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www.addwebsitenamehere.gov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66" name="Picture 65" descr="Drown with bucket dumping water on fire" title="Drown with bucket dumping water on fire">
            <a:extLst>
              <a:ext uri="{FF2B5EF4-FFF2-40B4-BE49-F238E27FC236}">
                <a16:creationId xmlns:a16="http://schemas.microsoft.com/office/drawing/2014/main" id="{0DCD20D4-82F6-8144-AD67-3011C9487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032" y="457200"/>
            <a:ext cx="1453469" cy="1191149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3E7E1B06-5607-8E45-9A07-DE0B66C1582F}"/>
              </a:ext>
            </a:extLst>
          </p:cNvPr>
          <p:cNvSpPr txBox="1"/>
          <p:nvPr/>
        </p:nvSpPr>
        <p:spPr>
          <a:xfrm>
            <a:off x="5431452" y="1737360"/>
            <a:ext cx="138270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Drown the campfire ashes with lots of water. </a:t>
            </a:r>
          </a:p>
        </p:txBody>
      </p:sp>
      <p:pic>
        <p:nvPicPr>
          <p:cNvPr id="68" name="Picture 67" descr="Stir with shovel stirring burned material" title="Stir with shovel stirring burned material">
            <a:extLst>
              <a:ext uri="{FF2B5EF4-FFF2-40B4-BE49-F238E27FC236}">
                <a16:creationId xmlns:a16="http://schemas.microsoft.com/office/drawing/2014/main" id="{A8E14C15-D96C-D749-A62D-3D69F6FE23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158" y="453512"/>
            <a:ext cx="1243452" cy="1157427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EB24F776-7EA4-3C47-B197-FE645C8EC168}"/>
              </a:ext>
            </a:extLst>
          </p:cNvPr>
          <p:cNvSpPr txBox="1"/>
          <p:nvPr/>
        </p:nvSpPr>
        <p:spPr>
          <a:xfrm>
            <a:off x="7113838" y="1737360"/>
            <a:ext cx="119477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Stir, add more water and stir again. Be sure all burned material is out cold.</a:t>
            </a:r>
          </a:p>
        </p:txBody>
      </p:sp>
      <p:pic>
        <p:nvPicPr>
          <p:cNvPr id="70" name="Picture 69" descr="Feel, with hand feeling burned material for heat" title="Feel, with hand feeling burned material for heat">
            <a:extLst>
              <a:ext uri="{FF2B5EF4-FFF2-40B4-BE49-F238E27FC236}">
                <a16:creationId xmlns:a16="http://schemas.microsoft.com/office/drawing/2014/main" id="{9D8BE006-8EB1-0549-84D0-CF8F40BDB4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268" y="457200"/>
            <a:ext cx="1234546" cy="1149137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180C6DCA-B06B-D949-8306-8C9D1D9225E6}"/>
              </a:ext>
            </a:extLst>
          </p:cNvPr>
          <p:cNvSpPr txBox="1"/>
          <p:nvPr/>
        </p:nvSpPr>
        <p:spPr>
          <a:xfrm>
            <a:off x="8578267" y="1737360"/>
            <a:ext cx="117054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Feel materials with your bare hand. If it is too hot to touch, it’s too hot to leave.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802E75-94F5-A34B-8E3F-52CE434F36E7}"/>
              </a:ext>
            </a:extLst>
          </p:cNvPr>
          <p:cNvSpPr txBox="1"/>
          <p:nvPr/>
        </p:nvSpPr>
        <p:spPr>
          <a:xfrm>
            <a:off x="6044638" y="2591180"/>
            <a:ext cx="102052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Agency Name</a:t>
            </a:r>
          </a:p>
          <a:p>
            <a:r>
              <a:rPr lang="en-US" sz="1100" dirty="0"/>
              <a:t>Street Address</a:t>
            </a:r>
          </a:p>
          <a:p>
            <a:r>
              <a:rPr lang="en-US" sz="1100" dirty="0"/>
              <a:t>City State Zip</a:t>
            </a:r>
          </a:p>
          <a:p>
            <a:r>
              <a:rPr lang="en-US" sz="1100" dirty="0"/>
              <a:t>Phone Number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0941446-2F62-9248-A7D4-92563D3180E3}"/>
              </a:ext>
            </a:extLst>
          </p:cNvPr>
          <p:cNvSpPr txBox="1"/>
          <p:nvPr/>
        </p:nvSpPr>
        <p:spPr>
          <a:xfrm>
            <a:off x="5375333" y="2611091"/>
            <a:ext cx="47233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LOGO HERE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2EFAC36-7A6B-6447-AA3F-C31B7DC9A84A}"/>
              </a:ext>
            </a:extLst>
          </p:cNvPr>
          <p:cNvSpPr txBox="1"/>
          <p:nvPr/>
        </p:nvSpPr>
        <p:spPr>
          <a:xfrm>
            <a:off x="7262128" y="2629554"/>
            <a:ext cx="24866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When it’s hot, dry and windy, check local offices, bulletin boards and websites for current fire restrictions.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B9604F-B6E5-C84A-854A-F87B72C75F8A}"/>
              </a:ext>
            </a:extLst>
          </p:cNvPr>
          <p:cNvSpPr txBox="1"/>
          <p:nvPr/>
        </p:nvSpPr>
        <p:spPr>
          <a:xfrm>
            <a:off x="5406032" y="3324058"/>
            <a:ext cx="4344676" cy="215444"/>
          </a:xfrm>
          <a:prstGeom prst="rect">
            <a:avLst/>
          </a:prstGeom>
          <a:solidFill>
            <a:srgbClr val="0C4B2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www.addwebsitenamehere.gov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90" name="Picture 89" descr="Drown with bucket dumping water on fire" title="Drown with bucket dumping water on fire">
            <a:extLst>
              <a:ext uri="{FF2B5EF4-FFF2-40B4-BE49-F238E27FC236}">
                <a16:creationId xmlns:a16="http://schemas.microsoft.com/office/drawing/2014/main" id="{995A985D-B077-C34D-B604-E0A30FE63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40" y="4360914"/>
            <a:ext cx="1453469" cy="1191149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FDDBDC5B-D037-AE4C-8813-521087793BB6}"/>
              </a:ext>
            </a:extLst>
          </p:cNvPr>
          <p:cNvSpPr txBox="1"/>
          <p:nvPr/>
        </p:nvSpPr>
        <p:spPr>
          <a:xfrm>
            <a:off x="365760" y="5641074"/>
            <a:ext cx="138270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Drown the campfire ashes with lots of water. </a:t>
            </a:r>
          </a:p>
        </p:txBody>
      </p:sp>
      <p:pic>
        <p:nvPicPr>
          <p:cNvPr id="92" name="Picture 91" descr="Stir with shovel stirring burned material" title="Stir with shovel stirring burned material">
            <a:extLst>
              <a:ext uri="{FF2B5EF4-FFF2-40B4-BE49-F238E27FC236}">
                <a16:creationId xmlns:a16="http://schemas.microsoft.com/office/drawing/2014/main" id="{6B07BE0B-B372-404B-BA4C-67F01D7ED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466" y="4357226"/>
            <a:ext cx="1243452" cy="1157427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4A976732-97F3-9D45-9918-9925454E3714}"/>
              </a:ext>
            </a:extLst>
          </p:cNvPr>
          <p:cNvSpPr txBox="1"/>
          <p:nvPr/>
        </p:nvSpPr>
        <p:spPr>
          <a:xfrm>
            <a:off x="2048146" y="5641074"/>
            <a:ext cx="119477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Stir, add more water and stir again. Be sure all burned material is out cold.</a:t>
            </a:r>
          </a:p>
        </p:txBody>
      </p:sp>
      <p:pic>
        <p:nvPicPr>
          <p:cNvPr id="94" name="Picture 93" descr="Feel, with hand feeling burned material for heat" title="Feel, with hand feeling burned material for heat">
            <a:extLst>
              <a:ext uri="{FF2B5EF4-FFF2-40B4-BE49-F238E27FC236}">
                <a16:creationId xmlns:a16="http://schemas.microsoft.com/office/drawing/2014/main" id="{F4BBE53B-8E73-694D-BA5E-04E49FAAB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576" y="4360914"/>
            <a:ext cx="1234546" cy="1149137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0583AF28-1A32-044A-A1F6-B3E6D091673C}"/>
              </a:ext>
            </a:extLst>
          </p:cNvPr>
          <p:cNvSpPr txBox="1"/>
          <p:nvPr/>
        </p:nvSpPr>
        <p:spPr>
          <a:xfrm>
            <a:off x="3512575" y="5641074"/>
            <a:ext cx="117054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Feel materials with your bare hand. If it is too hot to touch, it’s too hot to leave.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7794325-AC17-7640-ADE9-4451A26881D2}"/>
              </a:ext>
            </a:extLst>
          </p:cNvPr>
          <p:cNvSpPr txBox="1"/>
          <p:nvPr/>
        </p:nvSpPr>
        <p:spPr>
          <a:xfrm>
            <a:off x="978946" y="6494894"/>
            <a:ext cx="102052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Agency Name</a:t>
            </a:r>
          </a:p>
          <a:p>
            <a:r>
              <a:rPr lang="en-US" sz="1100" dirty="0"/>
              <a:t>Street Address</a:t>
            </a:r>
          </a:p>
          <a:p>
            <a:r>
              <a:rPr lang="en-US" sz="1100" dirty="0"/>
              <a:t>City State Zip</a:t>
            </a:r>
          </a:p>
          <a:p>
            <a:r>
              <a:rPr lang="en-US" sz="1100" dirty="0"/>
              <a:t>Phone Number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DCDC07D-4B78-AB4E-91F1-A2E21063033F}"/>
              </a:ext>
            </a:extLst>
          </p:cNvPr>
          <p:cNvSpPr txBox="1"/>
          <p:nvPr/>
        </p:nvSpPr>
        <p:spPr>
          <a:xfrm>
            <a:off x="309641" y="6514805"/>
            <a:ext cx="47233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LOGO HERE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789BC61-D7FC-A74D-99DF-6EEEA0FE89D1}"/>
              </a:ext>
            </a:extLst>
          </p:cNvPr>
          <p:cNvSpPr txBox="1"/>
          <p:nvPr/>
        </p:nvSpPr>
        <p:spPr>
          <a:xfrm>
            <a:off x="2196436" y="6533268"/>
            <a:ext cx="24866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When it’s hot, dry and windy, check local offices, bulletin boards and websites for current fire restrictions.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64ECFB1-1907-514F-9CEE-30AAC82E93D7}"/>
              </a:ext>
            </a:extLst>
          </p:cNvPr>
          <p:cNvSpPr txBox="1"/>
          <p:nvPr/>
        </p:nvSpPr>
        <p:spPr>
          <a:xfrm>
            <a:off x="340340" y="7227772"/>
            <a:ext cx="4344676" cy="215444"/>
          </a:xfrm>
          <a:prstGeom prst="rect">
            <a:avLst/>
          </a:prstGeom>
          <a:solidFill>
            <a:srgbClr val="0C4B2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www.addwebsitenamehere.gov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102" name="Picture 101" descr="Drown with bucket dumping water on fire" title="Drown with bucket dumping water on fire">
            <a:extLst>
              <a:ext uri="{FF2B5EF4-FFF2-40B4-BE49-F238E27FC236}">
                <a16:creationId xmlns:a16="http://schemas.microsoft.com/office/drawing/2014/main" id="{504925C5-ED69-7342-A125-94D6A1729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032" y="4352797"/>
            <a:ext cx="1453469" cy="1191149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AC0B5CEB-1F00-1B44-B34E-56ABA2966AFB}"/>
              </a:ext>
            </a:extLst>
          </p:cNvPr>
          <p:cNvSpPr txBox="1"/>
          <p:nvPr/>
        </p:nvSpPr>
        <p:spPr>
          <a:xfrm>
            <a:off x="5431452" y="5632957"/>
            <a:ext cx="138270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Drown the campfire ashes with lots of water. </a:t>
            </a:r>
          </a:p>
        </p:txBody>
      </p:sp>
      <p:pic>
        <p:nvPicPr>
          <p:cNvPr id="106" name="Picture 105" descr="Stir with shovel stirring burned material" title="Stir with shovel stirring burned material">
            <a:extLst>
              <a:ext uri="{FF2B5EF4-FFF2-40B4-BE49-F238E27FC236}">
                <a16:creationId xmlns:a16="http://schemas.microsoft.com/office/drawing/2014/main" id="{661B9A1E-0E5E-4449-B268-306484910D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158" y="4349109"/>
            <a:ext cx="1243452" cy="1157427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B96CB042-89FB-9043-9C10-F1B86477624A}"/>
              </a:ext>
            </a:extLst>
          </p:cNvPr>
          <p:cNvSpPr txBox="1"/>
          <p:nvPr/>
        </p:nvSpPr>
        <p:spPr>
          <a:xfrm>
            <a:off x="7113838" y="5632957"/>
            <a:ext cx="119477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Stir, add more water and stir again. Be sure all burned material is out cold.</a:t>
            </a:r>
          </a:p>
        </p:txBody>
      </p:sp>
      <p:pic>
        <p:nvPicPr>
          <p:cNvPr id="108" name="Picture 107" descr="Feel, with hand feeling burned material for heat" title="Feel, with hand feeling burned material for heat">
            <a:extLst>
              <a:ext uri="{FF2B5EF4-FFF2-40B4-BE49-F238E27FC236}">
                <a16:creationId xmlns:a16="http://schemas.microsoft.com/office/drawing/2014/main" id="{22912957-F18B-8C4D-8D99-A4D9FDB924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268" y="4352797"/>
            <a:ext cx="1234546" cy="1149137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2F0C5CEB-CCB4-3C4F-9074-88558D6DF4DE}"/>
              </a:ext>
            </a:extLst>
          </p:cNvPr>
          <p:cNvSpPr txBox="1"/>
          <p:nvPr/>
        </p:nvSpPr>
        <p:spPr>
          <a:xfrm>
            <a:off x="8578267" y="5632957"/>
            <a:ext cx="117054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Feel materials with your bare hand. If it is too hot to touch, it’s too hot to leave.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F1A96BA-DBA2-434F-8802-D97C9D902C0E}"/>
              </a:ext>
            </a:extLst>
          </p:cNvPr>
          <p:cNvSpPr txBox="1"/>
          <p:nvPr/>
        </p:nvSpPr>
        <p:spPr>
          <a:xfrm>
            <a:off x="6044638" y="6486777"/>
            <a:ext cx="102052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Agency Name</a:t>
            </a:r>
          </a:p>
          <a:p>
            <a:r>
              <a:rPr lang="en-US" sz="1100" dirty="0"/>
              <a:t>Street Address</a:t>
            </a:r>
          </a:p>
          <a:p>
            <a:r>
              <a:rPr lang="en-US" sz="1100" dirty="0"/>
              <a:t>City State Zip</a:t>
            </a:r>
          </a:p>
          <a:p>
            <a:r>
              <a:rPr lang="en-US" sz="1100" dirty="0"/>
              <a:t>Phone Number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AC43476-EE52-8A45-B779-3AF27EF8C5E9}"/>
              </a:ext>
            </a:extLst>
          </p:cNvPr>
          <p:cNvSpPr txBox="1"/>
          <p:nvPr/>
        </p:nvSpPr>
        <p:spPr>
          <a:xfrm>
            <a:off x="5375333" y="6506688"/>
            <a:ext cx="47233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LOGO HERE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8D11BC-2706-2A4F-8AF9-4A58F79B91AE}"/>
              </a:ext>
            </a:extLst>
          </p:cNvPr>
          <p:cNvSpPr txBox="1"/>
          <p:nvPr/>
        </p:nvSpPr>
        <p:spPr>
          <a:xfrm>
            <a:off x="7262128" y="6525151"/>
            <a:ext cx="248668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When it’s hot, dry and windy, check local offices, bulletin boards and websites for current fire restrictions.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AED3D2B-6313-C745-A18B-3213E1792894}"/>
              </a:ext>
            </a:extLst>
          </p:cNvPr>
          <p:cNvSpPr txBox="1"/>
          <p:nvPr/>
        </p:nvSpPr>
        <p:spPr>
          <a:xfrm>
            <a:off x="5406032" y="7219655"/>
            <a:ext cx="4344676" cy="215444"/>
          </a:xfrm>
          <a:prstGeom prst="rect">
            <a:avLst/>
          </a:prstGeom>
          <a:solidFill>
            <a:srgbClr val="0C4B2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www.addwebsitenamehere.gov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16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349</Words>
  <Application>Microsoft Macintosh PowerPoint</Application>
  <PresentationFormat>Custom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Is your campfire dead out</vt:lpstr>
      <vt:lpstr>Drown stir feel</vt:lpstr>
    </vt:vector>
  </TitlesOfParts>
  <Company>US Forest Service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Microsoft Office User</cp:lastModifiedBy>
  <cp:revision>15</cp:revision>
  <dcterms:created xsi:type="dcterms:W3CDTF">2016-08-31T16:23:17Z</dcterms:created>
  <dcterms:modified xsi:type="dcterms:W3CDTF">2018-10-10T20:23:42Z</dcterms:modified>
</cp:coreProperties>
</file>