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D48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84"/>
    <p:restoredTop sz="91432"/>
  </p:normalViewPr>
  <p:slideViewPr>
    <p:cSldViewPr snapToGrid="0" snapToObjects="1" showGuides="1">
      <p:cViewPr varScale="1">
        <p:scale>
          <a:sx n="41" d="100"/>
          <a:sy n="41" d="100"/>
        </p:scale>
        <p:origin x="848" y="184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AC85B-A4D9-CC4A-8188-82F1FF2A55E7}" type="datetimeFigureOut">
              <a:rPr lang="en-US" smtClean="0"/>
              <a:t>10/8/18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79471-D695-4943-AF53-D169A00B86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22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C79471-D695-4943-AF53-D169A00B86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04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76C6-3ACC-0048-92FF-881923868AFF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2CF9-4F22-D942-AB14-99431CCE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76C6-3ACC-0048-92FF-881923868AFF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2CF9-4F22-D942-AB14-99431CCE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579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76C6-3ACC-0048-92FF-881923868AFF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2CF9-4F22-D942-AB14-99431CCE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79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76C6-3ACC-0048-92FF-881923868AFF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2CF9-4F22-D942-AB14-99431CCE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763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76C6-3ACC-0048-92FF-881923868AFF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2CF9-4F22-D942-AB14-99431CCE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13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76C6-3ACC-0048-92FF-881923868AFF}" type="datetimeFigureOut">
              <a:rPr lang="en-US" smtClean="0"/>
              <a:t>10/8/18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2CF9-4F22-D942-AB14-99431CCE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882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76C6-3ACC-0048-92FF-881923868AFF}" type="datetimeFigureOut">
              <a:rPr lang="en-US" smtClean="0"/>
              <a:t>10/8/18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2CF9-4F22-D942-AB14-99431CCE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78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76C6-3ACC-0048-92FF-881923868AFF}" type="datetimeFigureOut">
              <a:rPr lang="en-US" smtClean="0"/>
              <a:t>10/8/18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2CF9-4F22-D942-AB14-99431CCE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52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76C6-3ACC-0048-92FF-881923868AFF}" type="datetimeFigureOut">
              <a:rPr lang="en-US" smtClean="0"/>
              <a:t>10/8/18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2CF9-4F22-D942-AB14-99431CCE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759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76C6-3ACC-0048-92FF-881923868AFF}" type="datetimeFigureOut">
              <a:rPr lang="en-US" smtClean="0"/>
              <a:t>10/8/18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2CF9-4F22-D942-AB14-99431CCE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471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276C6-3ACC-0048-92FF-881923868AFF}" type="datetimeFigureOut">
              <a:rPr lang="en-US" smtClean="0"/>
              <a:t>10/8/18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1E2CF9-4F22-D942-AB14-99431CCE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490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276C6-3ACC-0048-92FF-881923868AFF}" type="datetimeFigureOut">
              <a:rPr lang="en-US" smtClean="0"/>
              <a:t>10/8/18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E2CF9-4F22-D942-AB14-99431CCE8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43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Cool Your Coals: How to put out your campfire</a:t>
            </a:r>
            <a:endParaRPr lang="en-US" dirty="0"/>
          </a:p>
        </p:txBody>
      </p:sp>
      <p:pic>
        <p:nvPicPr>
          <p:cNvPr id="16" name="gradient background" descr="Gradient background image for artistic effect" title="Background Ima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355600"/>
            <a:ext cx="7040880" cy="9326880"/>
          </a:xfrm>
          <a:prstGeom prst="rect">
            <a:avLst/>
          </a:prstGeom>
          <a:effectLst/>
        </p:spPr>
      </p:pic>
      <p:pic>
        <p:nvPicPr>
          <p:cNvPr id="14" name="USDA Header" descr="United States Department of Agriculture insignia" title="USDA Insigni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80" y="375113"/>
            <a:ext cx="7046976" cy="484632"/>
          </a:xfrm>
          <a:prstGeom prst="rect">
            <a:avLst/>
          </a:prstGeom>
        </p:spPr>
      </p:pic>
      <p:sp>
        <p:nvSpPr>
          <p:cNvPr id="5" name="Building your campfire"/>
          <p:cNvSpPr txBox="1"/>
          <p:nvPr/>
        </p:nvSpPr>
        <p:spPr>
          <a:xfrm>
            <a:off x="572436" y="1133111"/>
            <a:ext cx="3979400" cy="19236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2563" indent="-182563">
              <a:lnSpc>
                <a:spcPts val="1800"/>
              </a:lnSpc>
              <a:spcBef>
                <a:spcPts val="1200"/>
              </a:spcBef>
              <a:buFont typeface="Arial" charset="0"/>
              <a:buChar char="•"/>
            </a:pPr>
            <a:r>
              <a:rPr lang="en-US" dirty="0"/>
              <a:t>Keep your campfire small and </a:t>
            </a:r>
          </a:p>
          <a:p>
            <a:pPr marL="182563">
              <a:lnSpc>
                <a:spcPts val="1800"/>
              </a:lnSpc>
            </a:pPr>
            <a:r>
              <a:rPr lang="en-US" dirty="0"/>
              <a:t>use an existing fire ring.</a:t>
            </a:r>
          </a:p>
          <a:p>
            <a:pPr marL="182563" indent="-182563">
              <a:lnSpc>
                <a:spcPts val="1800"/>
              </a:lnSpc>
              <a:spcBef>
                <a:spcPts val="1200"/>
              </a:spcBef>
              <a:buFont typeface="Arial" charset="0"/>
              <a:buChar char="•"/>
            </a:pPr>
            <a:r>
              <a:rPr lang="en-US" dirty="0"/>
              <a:t>Build campfires away from overhanging branches, steep slopes, rotten stumps, logs, dry grass and leaves.</a:t>
            </a:r>
          </a:p>
          <a:p>
            <a:pPr marL="182563" indent="-182563">
              <a:lnSpc>
                <a:spcPts val="1800"/>
              </a:lnSpc>
              <a:spcBef>
                <a:spcPts val="1200"/>
              </a:spcBef>
              <a:buFont typeface="Arial" charset="0"/>
              <a:buChar char="•"/>
            </a:pPr>
            <a:r>
              <a:rPr lang="en-US" dirty="0"/>
              <a:t>Keep a bucket of water and a shovel handy to put out your fire.</a:t>
            </a:r>
          </a:p>
        </p:txBody>
      </p:sp>
      <p:pic>
        <p:nvPicPr>
          <p:cNvPr id="17" name="Roasting a hotdog graphic" descr="Roasting a hotdog over campfire in a metal ring with shovel and bucket of water nearby" title="Roasting Hotdog over campfir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140" y="505601"/>
            <a:ext cx="3699284" cy="2841479"/>
          </a:xfrm>
          <a:prstGeom prst="rect">
            <a:avLst/>
          </a:prstGeom>
        </p:spPr>
      </p:pic>
      <p:pic>
        <p:nvPicPr>
          <p:cNvPr id="19" name="Cool your coals graphic" descr="Cool your coals" title="Cool Your Coal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92" y="3154880"/>
            <a:ext cx="6553616" cy="2423940"/>
          </a:xfrm>
          <a:prstGeom prst="rect">
            <a:avLst/>
          </a:prstGeom>
        </p:spPr>
      </p:pic>
      <p:sp>
        <p:nvSpPr>
          <p:cNvPr id="6" name="drown"/>
          <p:cNvSpPr txBox="1"/>
          <p:nvPr/>
        </p:nvSpPr>
        <p:spPr>
          <a:xfrm>
            <a:off x="653800" y="5708632"/>
            <a:ext cx="192036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00"/>
              </a:lnSpc>
              <a:spcBef>
                <a:spcPts val="1200"/>
              </a:spcBef>
            </a:pPr>
            <a:r>
              <a:rPr lang="en-US" sz="3200" b="1" dirty="0">
                <a:latin typeface="Arial Black" charset="0"/>
                <a:ea typeface="Arial Black" charset="0"/>
                <a:cs typeface="Arial Black" charset="0"/>
              </a:rPr>
              <a:t>Drown</a:t>
            </a:r>
            <a:r>
              <a:rPr lang="en-US" sz="2400" b="1" dirty="0">
                <a:latin typeface="Arial Black" charset="0"/>
                <a:ea typeface="Arial Black" charset="0"/>
                <a:cs typeface="Arial Black" charset="0"/>
              </a:rPr>
              <a:t> </a:t>
            </a: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en-US" sz="1400" dirty="0"/>
              <a:t>the campfire ashes with lots of water. Use more than you think you should! </a:t>
            </a:r>
          </a:p>
        </p:txBody>
      </p:sp>
      <p:sp>
        <p:nvSpPr>
          <p:cNvPr id="7" name="Stir"/>
          <p:cNvSpPr txBox="1"/>
          <p:nvPr/>
        </p:nvSpPr>
        <p:spPr>
          <a:xfrm>
            <a:off x="2761177" y="5708632"/>
            <a:ext cx="1969796" cy="12207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00"/>
              </a:lnSpc>
              <a:spcBef>
                <a:spcPts val="1200"/>
              </a:spcBef>
            </a:pPr>
            <a:r>
              <a:rPr lang="en-US" sz="3200" b="1" dirty="0">
                <a:latin typeface="Arial Black" charset="0"/>
                <a:ea typeface="Arial Black" charset="0"/>
                <a:cs typeface="Arial Black" charset="0"/>
              </a:rPr>
              <a:t>Stir </a:t>
            </a: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en-US" sz="1400" dirty="0"/>
              <a:t>the remains, add more water and stir again. Be sure all burned material has been put out cold.</a:t>
            </a:r>
          </a:p>
        </p:txBody>
      </p:sp>
      <p:sp>
        <p:nvSpPr>
          <p:cNvPr id="8" name="Feel"/>
          <p:cNvSpPr txBox="1"/>
          <p:nvPr/>
        </p:nvSpPr>
        <p:spPr>
          <a:xfrm>
            <a:off x="4848413" y="5708632"/>
            <a:ext cx="2129446" cy="10002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800"/>
              </a:lnSpc>
              <a:spcBef>
                <a:spcPts val="1200"/>
              </a:spcBef>
            </a:pPr>
            <a:r>
              <a:rPr lang="en-US" sz="3200" b="1" dirty="0">
                <a:latin typeface="Arial Black" charset="0"/>
                <a:ea typeface="Arial Black" charset="0"/>
                <a:cs typeface="Arial Black" charset="0"/>
              </a:rPr>
              <a:t>Feel </a:t>
            </a:r>
          </a:p>
          <a:p>
            <a:pPr>
              <a:lnSpc>
                <a:spcPts val="1800"/>
              </a:lnSpc>
              <a:spcBef>
                <a:spcPts val="600"/>
              </a:spcBef>
            </a:pPr>
            <a:r>
              <a:rPr lang="en-US" sz="1400" dirty="0"/>
              <a:t>materials with your bare hand. If it is hot to touch, it’s too hot to leave.</a:t>
            </a:r>
          </a:p>
        </p:txBody>
      </p:sp>
      <p:sp>
        <p:nvSpPr>
          <p:cNvPr id="9" name="Dead out text"/>
          <p:cNvSpPr txBox="1"/>
          <p:nvPr/>
        </p:nvSpPr>
        <p:spPr>
          <a:xfrm>
            <a:off x="653800" y="7124052"/>
            <a:ext cx="4314786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100"/>
              </a:lnSpc>
            </a:pPr>
            <a:r>
              <a:rPr lang="en-US" b="1" dirty="0"/>
              <a:t>If your campfire is not “dead out”, wind can rekindle the embers and start a wildfire.</a:t>
            </a:r>
          </a:p>
        </p:txBody>
      </p:sp>
      <p:pic>
        <p:nvPicPr>
          <p:cNvPr id="20" name="Forest Service insignia" descr="Forest Service Insignia or shield containing tree and US" title="Forest Service Insignia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36" y="7876944"/>
            <a:ext cx="640080" cy="681228"/>
          </a:xfrm>
          <a:prstGeom prst="rect">
            <a:avLst/>
          </a:prstGeom>
        </p:spPr>
      </p:pic>
      <p:sp>
        <p:nvSpPr>
          <p:cNvPr id="23" name="address"/>
          <p:cNvSpPr txBox="1"/>
          <p:nvPr/>
        </p:nvSpPr>
        <p:spPr>
          <a:xfrm>
            <a:off x="1243094" y="7870343"/>
            <a:ext cx="229436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/>
              <a:t>San Juan National Forest</a:t>
            </a:r>
          </a:p>
          <a:p>
            <a:r>
              <a:rPr lang="en-US" sz="1000" dirty="0"/>
              <a:t>15 Burnett Court</a:t>
            </a:r>
            <a:br>
              <a:rPr lang="en-US" sz="1000" dirty="0"/>
            </a:br>
            <a:r>
              <a:rPr lang="en-US" sz="1000" dirty="0"/>
              <a:t>Durango, CO 81301</a:t>
            </a:r>
            <a:br>
              <a:rPr lang="en-US" sz="1000" dirty="0"/>
            </a:br>
            <a:r>
              <a:rPr lang="en-US" sz="1000" dirty="0"/>
              <a:t>(970) 247-4874</a:t>
            </a:r>
            <a:endParaRPr lang="en-US" sz="1000" b="1" dirty="0"/>
          </a:p>
          <a:p>
            <a:r>
              <a:rPr lang="en-US" sz="1000" dirty="0" err="1"/>
              <a:t>www.fs.usda.gov</a:t>
            </a:r>
            <a:r>
              <a:rPr lang="en-US" sz="1000" dirty="0"/>
              <a:t>/</a:t>
            </a:r>
            <a:r>
              <a:rPr lang="en-US" sz="1000" dirty="0" err="1"/>
              <a:t>sanjuan</a:t>
            </a:r>
            <a:br>
              <a:rPr lang="en-US" sz="1000" dirty="0"/>
            </a:br>
            <a:endParaRPr lang="en-US" sz="1000" dirty="0"/>
          </a:p>
        </p:txBody>
      </p:sp>
      <p:sp>
        <p:nvSpPr>
          <p:cNvPr id="12" name="EEO statement"/>
          <p:cNvSpPr txBox="1"/>
          <p:nvPr/>
        </p:nvSpPr>
        <p:spPr>
          <a:xfrm>
            <a:off x="1243094" y="8837864"/>
            <a:ext cx="262764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tabLst>
                <a:tab pos="1852613" algn="l"/>
                <a:tab pos="3048000" algn="l"/>
                <a:tab pos="4248150" algn="l"/>
              </a:tabLst>
            </a:pPr>
            <a:r>
              <a:rPr lang="en-US" sz="800" dirty="0"/>
              <a:t>USDA is an equal opportunity employer</a:t>
            </a:r>
            <a:r>
              <a:rPr lang="en-US" sz="800"/>
              <a:t>, provider </a:t>
            </a:r>
            <a:r>
              <a:rPr lang="en-US" sz="800" dirty="0"/>
              <a:t>and lender.</a:t>
            </a:r>
            <a:endParaRPr lang="en-US" sz="1000" dirty="0"/>
          </a:p>
        </p:txBody>
      </p:sp>
      <p:pic>
        <p:nvPicPr>
          <p:cNvPr id="18" name="Hand feeling coals graphic" descr="Hand checking the termperagture of coals in a campfire ring, with water bucket in foreground" title="Hand checking coal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746" y="6372241"/>
            <a:ext cx="3311168" cy="2573447"/>
          </a:xfrm>
          <a:prstGeom prst="rect">
            <a:avLst/>
          </a:prstGeom>
        </p:spPr>
      </p:pic>
      <p:sp>
        <p:nvSpPr>
          <p:cNvPr id="3" name="Rectangle 2" descr="bottom background red" title="bottom background red"/>
          <p:cNvSpPr/>
          <p:nvPr/>
        </p:nvSpPr>
        <p:spPr>
          <a:xfrm>
            <a:off x="385216" y="9068962"/>
            <a:ext cx="6983698" cy="600147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web"/>
          <p:cNvSpPr/>
          <p:nvPr/>
        </p:nvSpPr>
        <p:spPr>
          <a:xfrm>
            <a:off x="881157" y="9036149"/>
            <a:ext cx="5989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Check for current fire restrictions at:</a:t>
            </a:r>
          </a:p>
          <a:p>
            <a:pPr algn="ctr"/>
            <a:r>
              <a:rPr lang="en-US" b="1" dirty="0" err="1">
                <a:solidFill>
                  <a:schemeClr val="bg1"/>
                </a:solidFill>
              </a:rPr>
              <a:t>www.fs.usda.gov</a:t>
            </a:r>
            <a:r>
              <a:rPr lang="en-US" b="1" dirty="0">
                <a:solidFill>
                  <a:schemeClr val="bg1"/>
                </a:solidFill>
              </a:rPr>
              <a:t>/</a:t>
            </a:r>
            <a:r>
              <a:rPr lang="en-US" b="1" dirty="0" err="1">
                <a:solidFill>
                  <a:schemeClr val="bg1"/>
                </a:solidFill>
              </a:rPr>
              <a:t>goto</a:t>
            </a:r>
            <a:r>
              <a:rPr lang="en-US" b="1" dirty="0">
                <a:solidFill>
                  <a:schemeClr val="bg1"/>
                </a:solidFill>
              </a:rPr>
              <a:t>/</a:t>
            </a:r>
            <a:r>
              <a:rPr lang="en-US" b="1" dirty="0" err="1">
                <a:solidFill>
                  <a:schemeClr val="bg1"/>
                </a:solidFill>
              </a:rPr>
              <a:t>sanjuan</a:t>
            </a:r>
            <a:r>
              <a:rPr lang="en-US" b="1" dirty="0">
                <a:solidFill>
                  <a:schemeClr val="bg1"/>
                </a:solidFill>
              </a:rPr>
              <a:t>/</a:t>
            </a:r>
            <a:r>
              <a:rPr lang="en-US" b="1" dirty="0" err="1">
                <a:solidFill>
                  <a:schemeClr val="bg1"/>
                </a:solidFill>
              </a:rPr>
              <a:t>firerestrictions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680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173</Words>
  <Application>Microsoft Macintosh PowerPoint</Application>
  <PresentationFormat>Custom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Black</vt:lpstr>
      <vt:lpstr>Calibri</vt:lpstr>
      <vt:lpstr>Office Theme</vt:lpstr>
      <vt:lpstr>Cool Your Coals: How to put out your campfire</vt:lpstr>
    </vt:vector>
  </TitlesOfParts>
  <Manager/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Cool Your Coals</dc:title>
  <dc:subject>How to put out your campfire</dc:subject>
  <dc:creator>Gwen Hensley</dc:creator>
  <cp:keywords>Cool your coals, putting out campfire</cp:keywords>
  <dc:description>gbhensley@yahoo.com</dc:description>
  <cp:lastModifiedBy>Microsoft Office User</cp:lastModifiedBy>
  <cp:revision>23</cp:revision>
  <cp:lastPrinted>2016-06-27T17:15:39Z</cp:lastPrinted>
  <dcterms:created xsi:type="dcterms:W3CDTF">2016-06-27T17:06:59Z</dcterms:created>
  <dcterms:modified xsi:type="dcterms:W3CDTF">2018-10-08T22:37:23Z</dcterms:modified>
  <cp:category>Campfires</cp:category>
</cp:coreProperties>
</file>