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31"/>
  </p:normalViewPr>
  <p:slideViewPr>
    <p:cSldViewPr snapToGrid="0" snapToObjects="1">
      <p:cViewPr varScale="1">
        <p:scale>
          <a:sx n="66" d="100"/>
          <a:sy n="66" d="100"/>
        </p:scale>
        <p:origin x="1400" y="20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0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4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3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56A8-DE2A-B649-8C0F-93301696A420}" type="datetimeFigureOut">
              <a:t>5/5/20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2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5167D-4239-844A-9808-523E05454A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18" name="background" descr="Decorative frame composed of rustic barnwood background, overlaid with warm aged parchment" title="Decorative frame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4" y="0"/>
            <a:ext cx="7770485" cy="10058400"/>
          </a:xfrm>
          <a:prstGeom prst="rect">
            <a:avLst/>
          </a:prstGeom>
        </p:spPr>
      </p:pic>
      <p:pic>
        <p:nvPicPr>
          <p:cNvPr id="3" name="watch" descr="&quot;Watch for sparks&quot; text in a red, bold slab serif font, upper and lower case" title="Watch for Spark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592" y="1121543"/>
            <a:ext cx="2340845" cy="2086471"/>
          </a:xfrm>
          <a:prstGeom prst="rect">
            <a:avLst/>
          </a:prstGeom>
        </p:spPr>
      </p:pic>
      <p:pic>
        <p:nvPicPr>
          <p:cNvPr id="4" name="trac tor" descr="Image of tractor; pen and ink stippled drawing" title="Tracto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5456" y="1148709"/>
            <a:ext cx="4560614" cy="3630416"/>
          </a:xfrm>
          <a:prstGeom prst="rect">
            <a:avLst/>
          </a:prstGeom>
        </p:spPr>
      </p:pic>
      <p:sp>
        <p:nvSpPr>
          <p:cNvPr id="16" name="subtitle"/>
          <p:cNvSpPr txBox="1"/>
          <p:nvPr/>
        </p:nvSpPr>
        <p:spPr>
          <a:xfrm>
            <a:off x="1195871" y="4019370"/>
            <a:ext cx="4701516" cy="107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Checking for and </a:t>
            </a:r>
          </a:p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fixing fire hazards will </a:t>
            </a:r>
          </a:p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reduce the chance of  starting a </a:t>
            </a:r>
          </a:p>
          <a:p>
            <a:pPr>
              <a:lnSpc>
                <a:spcPts val="2100"/>
              </a:lnSpc>
            </a:pPr>
            <a:r>
              <a:rPr lang="en-US" sz="1800" b="1" i="1" dirty="0">
                <a:cs typeface="Calibri"/>
              </a:rPr>
              <a:t>wildfire. Check equipment for:</a:t>
            </a:r>
          </a:p>
        </p:txBody>
      </p:sp>
      <p:sp>
        <p:nvSpPr>
          <p:cNvPr id="15" name="column left"/>
          <p:cNvSpPr txBox="1"/>
          <p:nvPr/>
        </p:nvSpPr>
        <p:spPr>
          <a:xfrm>
            <a:off x="1160804" y="5396642"/>
            <a:ext cx="2889304" cy="16688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any build up of crop residue around the engine, exhaust system, belts and chains; 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damaged exhaust system components; 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worn or badly frayed drive belts; 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broken or exposed electrical wiring; </a:t>
            </a:r>
          </a:p>
        </p:txBody>
      </p:sp>
      <p:sp>
        <p:nvSpPr>
          <p:cNvPr id="19" name="column right"/>
          <p:cNvSpPr txBox="1"/>
          <p:nvPr/>
        </p:nvSpPr>
        <p:spPr>
          <a:xfrm>
            <a:off x="4202508" y="5396642"/>
            <a:ext cx="2482772" cy="1874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the odor of burning electrical wiring;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• 	worn or mis-aligned moving parts, which can indicate the lack of lubricant; and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 • 	signs of leaking fluids, oil and fuel.</a:t>
            </a:r>
          </a:p>
          <a:p>
            <a:pPr marL="182563" indent="-182563">
              <a:lnSpc>
                <a:spcPts val="1600"/>
              </a:lnSpc>
              <a:spcBef>
                <a:spcPts val="600"/>
              </a:spcBef>
            </a:pPr>
            <a:r>
              <a:rPr lang="en-US" sz="1400" dirty="0">
                <a:cs typeface="Calibri"/>
              </a:rPr>
              <a:t> </a:t>
            </a:r>
          </a:p>
        </p:txBody>
      </p:sp>
      <p:pic>
        <p:nvPicPr>
          <p:cNvPr id="9" name="smokey" descr="Image of Smokey Bear holding a shovel" title="Smokey Ba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222" y="7673181"/>
            <a:ext cx="2340052" cy="2385219"/>
          </a:xfrm>
          <a:prstGeom prst="rect">
            <a:avLst/>
          </a:prstGeom>
        </p:spPr>
      </p:pic>
      <p:sp>
        <p:nvSpPr>
          <p:cNvPr id="25" name="only"/>
          <p:cNvSpPr txBox="1"/>
          <p:nvPr/>
        </p:nvSpPr>
        <p:spPr>
          <a:xfrm>
            <a:off x="2820423" y="8749590"/>
            <a:ext cx="3076964" cy="2705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b="1" i="1" dirty="0">
                <a:cs typeface="Calibri"/>
              </a:rPr>
              <a:t>Only you can prevent wildfires!</a:t>
            </a:r>
          </a:p>
        </p:txBody>
      </p:sp>
    </p:spTree>
    <p:extLst>
      <p:ext uri="{BB962C8B-B14F-4D97-AF65-F5344CB8AC3E}">
        <p14:creationId xmlns:p14="http://schemas.microsoft.com/office/powerpoint/2010/main" val="118108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45A9E5-1F89-F146-B154-0CF04B7F2F73}"/>
              </a:ext>
            </a:extLst>
          </p:cNvPr>
          <p:cNvSpPr txBox="1"/>
          <p:nvPr/>
        </p:nvSpPr>
        <p:spPr>
          <a:xfrm>
            <a:off x="705012" y="2140811"/>
            <a:ext cx="6362376" cy="61170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decorative frame composed of rustic </a:t>
            </a:r>
            <a:r>
              <a:rPr lang="en-US" sz="1800" dirty="0" err="1">
                <a:cs typeface="Calibri"/>
              </a:rPr>
              <a:t>barnwood</a:t>
            </a:r>
            <a:r>
              <a:rPr lang="en-US" sz="1800" dirty="0">
                <a:cs typeface="Calibri"/>
              </a:rPr>
              <a:t> background, overlaid with warm aged parchment)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Watch for Sparks 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(Watch for sparks text in a red, bold slab serif font, upper and lower case)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dirty="0">
                <a:cs typeface="Calibri"/>
              </a:rPr>
              <a:t>(image of tractor; pen and ink stippled drawing)</a:t>
            </a:r>
            <a:endParaRPr lang="en-US" sz="1800" dirty="0">
              <a:cs typeface="Calibri"/>
            </a:endParaRP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Checking for and fixing fire hazards will reduce the chance of  starting a wildfire. Check equipment for: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any build up of crop residue around the engine, exhaust system, belts and chains;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damaged exhaust system components;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badly frayed drive belts;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broken or exposed electrical wiring;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the odor of burning electrical wiring;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mis-aligned moving parts, which can indicate the lack of lubricant; and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signs of leaking fluids, oil and fuel.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Smokey Bear holding a shovel)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Only you can prevent wildfires!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07DDABB-68F4-5341-933E-4C7DA45BF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620" y="1064283"/>
            <a:ext cx="6995160" cy="842338"/>
          </a:xfrm>
        </p:spPr>
        <p:txBody>
          <a:bodyPr/>
          <a:lstStyle/>
          <a:p>
            <a:r>
              <a:rPr lang="en-US" dirty="0"/>
              <a:t>Watch for sparks (accessible)</a:t>
            </a:r>
          </a:p>
        </p:txBody>
      </p:sp>
    </p:spTree>
    <p:extLst>
      <p:ext uri="{BB962C8B-B14F-4D97-AF65-F5344CB8AC3E}">
        <p14:creationId xmlns:p14="http://schemas.microsoft.com/office/powerpoint/2010/main" val="90773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186</Words>
  <Application>Microsoft Macintosh PowerPoint</Application>
  <PresentationFormat>Custom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(accessible)</vt:lpstr>
    </vt:vector>
  </TitlesOfParts>
  <Manager>NWCG</Manager>
  <Company>BLM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Farm</cp:keywords>
  <dc:description/>
  <cp:lastModifiedBy>Gwen Hensley</cp:lastModifiedBy>
  <cp:revision>17</cp:revision>
  <dcterms:created xsi:type="dcterms:W3CDTF">2016-09-01T03:37:33Z</dcterms:created>
  <dcterms:modified xsi:type="dcterms:W3CDTF">2020-05-05T13:08:02Z</dcterms:modified>
  <cp:category>Equipment, Farm</cp:category>
</cp:coreProperties>
</file>