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102" d="100"/>
          <a:sy n="102" d="100"/>
        </p:scale>
        <p:origin x="876" y="11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4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3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4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8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7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6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1" y="2054649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9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8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9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9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6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6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8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1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1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9287-D70E-3643-A55B-75CCDF7FA34B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053D7-18EE-B04E-AEC2-D0B6DE054CD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9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B04BF-4D1F-C548-8732-C98EB46AF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2526" y="2393834"/>
            <a:ext cx="8549640" cy="1666028"/>
          </a:xfrm>
        </p:spPr>
        <p:txBody>
          <a:bodyPr/>
          <a:lstStyle/>
          <a:p>
            <a:r>
              <a:rPr lang="en-US" dirty="0"/>
              <a:t>Cold and wet</a:t>
            </a:r>
          </a:p>
        </p:txBody>
      </p:sp>
      <p:sp>
        <p:nvSpPr>
          <p:cNvPr id="12" name="Rectangle 11" descr="Border&#10;" title="Border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ldwet" descr="Three images: first image shows water being poured on a fire in a ring. Second image shows a shove in a fire pit with the word &quot;stir;&quot; third image shows a hand next to the fire pit with the word &quot;feel.&quot;" title="Make Sure Your FIre is Dead Out!"/>
          <p:cNvSpPr txBox="1"/>
          <p:nvPr/>
        </p:nvSpPr>
        <p:spPr>
          <a:xfrm>
            <a:off x="457200" y="508745"/>
            <a:ext cx="9143999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200" dirty="0">
                <a:solidFill>
                  <a:srgbClr val="000090"/>
                </a:solidFill>
                <a:latin typeface="Arial Black"/>
                <a:cs typeface="Arial Black"/>
              </a:rPr>
              <a:t>Cold and Wet</a:t>
            </a:r>
          </a:p>
        </p:txBody>
      </p:sp>
      <p:sp>
        <p:nvSpPr>
          <p:cNvPr id="11" name="should"/>
          <p:cNvSpPr txBox="1"/>
          <p:nvPr/>
        </p:nvSpPr>
        <p:spPr>
          <a:xfrm>
            <a:off x="854030" y="1837057"/>
            <a:ext cx="850663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700" dirty="0">
                <a:latin typeface="Arial Black"/>
                <a:cs typeface="Arial Black"/>
              </a:rPr>
              <a:t>should describe more than your dog’s nose.</a:t>
            </a:r>
          </a:p>
        </p:txBody>
      </p:sp>
      <p:sp>
        <p:nvSpPr>
          <p:cNvPr id="19" name="make"/>
          <p:cNvSpPr txBox="1"/>
          <p:nvPr/>
        </p:nvSpPr>
        <p:spPr>
          <a:xfrm>
            <a:off x="797581" y="2409634"/>
            <a:ext cx="530567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Arial Black"/>
                <a:cs typeface="Arial Black"/>
              </a:rPr>
              <a:t>Make sure your</a:t>
            </a:r>
          </a:p>
          <a:p>
            <a:r>
              <a:rPr lang="en-US" sz="3600" b="1" dirty="0">
                <a:solidFill>
                  <a:schemeClr val="accent2"/>
                </a:solidFill>
                <a:latin typeface="Arial Black"/>
                <a:cs typeface="Arial Black"/>
              </a:rPr>
              <a:t>fire is DEAD OUT!</a:t>
            </a:r>
          </a:p>
        </p:txBody>
      </p:sp>
      <p:pic>
        <p:nvPicPr>
          <p:cNvPr id="14" name="drownart" descr="Bucket of water drowning a campfire.&#10;" title="Dro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81" y="3677970"/>
            <a:ext cx="1550997" cy="1271075"/>
          </a:xfrm>
          <a:prstGeom prst="rect">
            <a:avLst/>
          </a:prstGeom>
        </p:spPr>
      </p:pic>
      <p:sp>
        <p:nvSpPr>
          <p:cNvPr id="16" name="drown"/>
          <p:cNvSpPr txBox="1"/>
          <p:nvPr/>
        </p:nvSpPr>
        <p:spPr>
          <a:xfrm>
            <a:off x="854030" y="5090735"/>
            <a:ext cx="14945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Drown the campfire ashes with lots of water. </a:t>
            </a:r>
          </a:p>
        </p:txBody>
      </p:sp>
      <p:pic>
        <p:nvPicPr>
          <p:cNvPr id="15" name="stir art" descr="Shovel stirring campfire ashes." title="Sti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05" y="3677970"/>
            <a:ext cx="1365548" cy="1271075"/>
          </a:xfrm>
          <a:prstGeom prst="rect">
            <a:avLst/>
          </a:prstGeom>
        </p:spPr>
      </p:pic>
      <p:sp>
        <p:nvSpPr>
          <p:cNvPr id="17" name="stir"/>
          <p:cNvSpPr txBox="1"/>
          <p:nvPr/>
        </p:nvSpPr>
        <p:spPr>
          <a:xfrm>
            <a:off x="2560805" y="5064910"/>
            <a:ext cx="136554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Stir, add more water and stir again. Be sure it is out cold.</a:t>
            </a:r>
          </a:p>
        </p:txBody>
      </p:sp>
      <p:pic>
        <p:nvPicPr>
          <p:cNvPr id="13" name="feel art" descr="Hand checking ashes for warmth." title="Feel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022" y="3677970"/>
            <a:ext cx="1365548" cy="1271075"/>
          </a:xfrm>
          <a:prstGeom prst="rect">
            <a:avLst/>
          </a:prstGeom>
        </p:spPr>
      </p:pic>
      <p:sp>
        <p:nvSpPr>
          <p:cNvPr id="18" name="feel"/>
          <p:cNvSpPr txBox="1"/>
          <p:nvPr/>
        </p:nvSpPr>
        <p:spPr>
          <a:xfrm>
            <a:off x="4211748" y="5121848"/>
            <a:ext cx="153513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Feel materials with your bare hand. </a:t>
            </a:r>
          </a:p>
        </p:txBody>
      </p:sp>
      <p:sp>
        <p:nvSpPr>
          <p:cNvPr id="20" name="agency">
            <a:extLst>
              <a:ext uri="{FF2B5EF4-FFF2-40B4-BE49-F238E27FC236}">
                <a16:creationId xmlns:a16="http://schemas.microsoft.com/office/drawing/2014/main" id="{3E5026D1-A9CE-464C-BC69-E199614D8CC1}"/>
              </a:ext>
            </a:extLst>
          </p:cNvPr>
          <p:cNvSpPr txBox="1"/>
          <p:nvPr/>
        </p:nvSpPr>
        <p:spPr>
          <a:xfrm>
            <a:off x="797581" y="6551831"/>
            <a:ext cx="51382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Agency logo and address</a:t>
            </a:r>
          </a:p>
        </p:txBody>
      </p:sp>
      <p:pic>
        <p:nvPicPr>
          <p:cNvPr id="9" name="beagle" descr="A picuture of a brown and white Beagle puppy." title="Beaglepuppy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0" t="19814" r="38215" b="16079"/>
          <a:stretch/>
        </p:blipFill>
        <p:spPr>
          <a:xfrm>
            <a:off x="5586946" y="2416117"/>
            <a:ext cx="3992416" cy="4876800"/>
          </a:xfrm>
          <a:prstGeom prst="rect">
            <a:avLst/>
          </a:prstGeom>
        </p:spPr>
      </p:pic>
      <p:sp>
        <p:nvSpPr>
          <p:cNvPr id="4" name="Istock image">
            <a:extLst>
              <a:ext uri="{FF2B5EF4-FFF2-40B4-BE49-F238E27FC236}">
                <a16:creationId xmlns:a16="http://schemas.microsoft.com/office/drawing/2014/main" id="{356367FD-5D77-C544-837E-B019AF081B7E}"/>
              </a:ext>
            </a:extLst>
          </p:cNvPr>
          <p:cNvSpPr txBox="1"/>
          <p:nvPr/>
        </p:nvSpPr>
        <p:spPr>
          <a:xfrm>
            <a:off x="6103259" y="7060587"/>
            <a:ext cx="7072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/>
              <a:t>Istock</a:t>
            </a:r>
            <a:r>
              <a:rPr lang="en-US" sz="800" dirty="0"/>
              <a:t> Image</a:t>
            </a:r>
          </a:p>
        </p:txBody>
      </p:sp>
    </p:spTree>
    <p:extLst>
      <p:ext uri="{BB962C8B-B14F-4D97-AF65-F5344CB8AC3E}">
        <p14:creationId xmlns:p14="http://schemas.microsoft.com/office/powerpoint/2010/main" val="2395084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60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Cold and wet</vt:lpstr>
    </vt:vector>
  </TitlesOfParts>
  <Manager/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and Wet</dc:title>
  <dc:subject/>
  <dc:creator>Gwen Hensley</dc:creator>
  <cp:keywords>Campfire</cp:keywords>
  <dc:description/>
  <cp:lastModifiedBy>dmshaffer</cp:lastModifiedBy>
  <cp:revision>9</cp:revision>
  <dcterms:created xsi:type="dcterms:W3CDTF">2017-01-01T21:57:24Z</dcterms:created>
  <dcterms:modified xsi:type="dcterms:W3CDTF">2018-11-09T23:36:08Z</dcterms:modified>
  <cp:category/>
</cp:coreProperties>
</file>