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6" r:id="rId2"/>
    <p:sldId id="257" r:id="rId3"/>
  </p:sldIdLst>
  <p:sldSz cx="10058400" cy="7772400"/>
  <p:notesSz cx="6858000" cy="9144000"/>
  <p:defaultText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730">
          <p15:clr>
            <a:srgbClr val="A4A3A4"/>
          </p15:clr>
        </p15:guide>
        <p15:guide id="2" pos="58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78"/>
    <p:restoredTop sz="91426"/>
  </p:normalViewPr>
  <p:slideViewPr>
    <p:cSldViewPr snapToGrid="0" snapToObjects="1">
      <p:cViewPr varScale="1">
        <p:scale>
          <a:sx n="82" d="100"/>
          <a:sy n="82" d="100"/>
        </p:scale>
        <p:origin x="872" y="176"/>
      </p:cViewPr>
      <p:guideLst>
        <p:guide orient="horz" pos="2730"/>
        <p:guide pos="5859"/>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F392EAD-FCC8-D64D-8A39-354E7BB8647A}" type="datetimeFigureOut">
              <a:t>5/13/20</a:t>
            </a:fld>
            <a:endParaRPr lang="en-US"/>
          </a:p>
        </p:txBody>
      </p:sp>
      <p:sp>
        <p:nvSpPr>
          <p:cNvPr id="4" name="Slide Image Placeholder 3"/>
          <p:cNvSpPr>
            <a:spLocks noGrp="1" noRot="1" noChangeAspect="1"/>
          </p:cNvSpPr>
          <p:nvPr>
            <p:ph type="sldImg" idx="2"/>
          </p:nvPr>
        </p:nvSpPr>
        <p:spPr>
          <a:xfrm>
            <a:off x="1209675" y="685800"/>
            <a:ext cx="4438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42326AE-1080-BC49-833C-6EAEFF76BA04}" type="slidenum">
              <a:t>‹#›</a:t>
            </a:fld>
            <a:endParaRPr lang="en-US"/>
          </a:p>
        </p:txBody>
      </p:sp>
    </p:spTree>
    <p:extLst>
      <p:ext uri="{BB962C8B-B14F-4D97-AF65-F5344CB8AC3E}">
        <p14:creationId xmlns:p14="http://schemas.microsoft.com/office/powerpoint/2010/main" val="396798162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To make this document 508 compliant, check the following: 1. Add alt tags to all images (Format Picture &gt; Alt Tags) 2.  In Selection pane, set reading order of all items. Don’t forget to make the title slide first and hide it if needed. 3. Set language to English (or whatever) Tools&gt;Language. 4. Fill out Properties information (File&gt;Properties&gt;Summary) </a:t>
            </a:r>
          </a:p>
        </p:txBody>
      </p:sp>
      <p:sp>
        <p:nvSpPr>
          <p:cNvPr id="4" name="Slide Number Placeholder 3"/>
          <p:cNvSpPr>
            <a:spLocks noGrp="1"/>
          </p:cNvSpPr>
          <p:nvPr>
            <p:ph type="sldNum" sz="quarter" idx="10"/>
          </p:nvPr>
        </p:nvSpPr>
        <p:spPr/>
        <p:txBody>
          <a:bodyPr/>
          <a:lstStyle/>
          <a:p>
            <a:fld id="{542326AE-1080-BC49-833C-6EAEFF76BA04}" type="slidenum">
              <a:t>1</a:t>
            </a:fld>
            <a:endParaRPr lang="en-US"/>
          </a:p>
        </p:txBody>
      </p:sp>
    </p:spTree>
    <p:extLst>
      <p:ext uri="{BB962C8B-B14F-4D97-AF65-F5344CB8AC3E}">
        <p14:creationId xmlns:p14="http://schemas.microsoft.com/office/powerpoint/2010/main" val="11608066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2"/>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509412" indent="0" algn="ctr">
              <a:buNone/>
              <a:defRPr>
                <a:solidFill>
                  <a:schemeClr val="tx1">
                    <a:tint val="75000"/>
                  </a:schemeClr>
                </a:solidFill>
              </a:defRPr>
            </a:lvl2pPr>
            <a:lvl3pPr marL="1018824" indent="0" algn="ctr">
              <a:buNone/>
              <a:defRPr>
                <a:solidFill>
                  <a:schemeClr val="tx1">
                    <a:tint val="75000"/>
                  </a:schemeClr>
                </a:solidFill>
              </a:defRPr>
            </a:lvl3pPr>
            <a:lvl4pPr marL="1528237" indent="0" algn="ctr">
              <a:buNone/>
              <a:defRPr>
                <a:solidFill>
                  <a:schemeClr val="tx1">
                    <a:tint val="75000"/>
                  </a:schemeClr>
                </a:solidFill>
              </a:defRPr>
            </a:lvl4pPr>
            <a:lvl5pPr marL="2037649" indent="0" algn="ctr">
              <a:buNone/>
              <a:defRPr>
                <a:solidFill>
                  <a:schemeClr val="tx1">
                    <a:tint val="75000"/>
                  </a:schemeClr>
                </a:solidFill>
              </a:defRPr>
            </a:lvl5pPr>
            <a:lvl6pPr marL="2547061" indent="0" algn="ctr">
              <a:buNone/>
              <a:defRPr>
                <a:solidFill>
                  <a:schemeClr val="tx1">
                    <a:tint val="75000"/>
                  </a:schemeClr>
                </a:solidFill>
              </a:defRPr>
            </a:lvl6pPr>
            <a:lvl7pPr marL="3056473" indent="0" algn="ctr">
              <a:buNone/>
              <a:defRPr>
                <a:solidFill>
                  <a:schemeClr val="tx1">
                    <a:tint val="75000"/>
                  </a:schemeClr>
                </a:solidFill>
              </a:defRPr>
            </a:lvl7pPr>
            <a:lvl8pPr marL="3565886" indent="0" algn="ctr">
              <a:buNone/>
              <a:defRPr>
                <a:solidFill>
                  <a:schemeClr val="tx1">
                    <a:tint val="75000"/>
                  </a:schemeClr>
                </a:solidFill>
              </a:defRPr>
            </a:lvl8pPr>
            <a:lvl9pPr marL="407529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6E701CE-6EDE-1248-A85B-F258764DE02A}" type="datetimeFigureOut">
              <a:rPr lang="en-US" smtClean="0"/>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781007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822149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22272" y="352637"/>
            <a:ext cx="2488407" cy="751691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53562" y="352637"/>
            <a:ext cx="7301071" cy="75169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2421949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6E701CE-6EDE-1248-A85B-F258764DE02A}" type="datetimeFigureOut">
              <a:rPr lang="en-US" smtClean="0"/>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4785135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994487"/>
            <a:ext cx="8549640" cy="1543685"/>
          </a:xfrm>
        </p:spPr>
        <p:txBody>
          <a:bodyPr anchor="t"/>
          <a:lstStyle>
            <a:lvl1pPr algn="l">
              <a:defRPr sz="4500" b="1" cap="all"/>
            </a:lvl1pPr>
          </a:lstStyle>
          <a:p>
            <a:r>
              <a:rPr lang="en-US"/>
              <a:t>Click to edit Master title style</a:t>
            </a:r>
          </a:p>
        </p:txBody>
      </p:sp>
      <p:sp>
        <p:nvSpPr>
          <p:cNvPr id="3" name="Text Placeholder 2"/>
          <p:cNvSpPr>
            <a:spLocks noGrp="1"/>
          </p:cNvSpPr>
          <p:nvPr>
            <p:ph type="body" idx="1"/>
          </p:nvPr>
        </p:nvSpPr>
        <p:spPr>
          <a:xfrm>
            <a:off x="794544" y="3294275"/>
            <a:ext cx="8549640" cy="1700212"/>
          </a:xfrm>
        </p:spPr>
        <p:txBody>
          <a:bodyPr anchor="b"/>
          <a:lstStyle>
            <a:lvl1pPr marL="0" indent="0">
              <a:buNone/>
              <a:defRPr sz="2200">
                <a:solidFill>
                  <a:schemeClr val="tx1">
                    <a:tint val="75000"/>
                  </a:schemeClr>
                </a:solidFill>
              </a:defRPr>
            </a:lvl1pPr>
            <a:lvl2pPr marL="509412" indent="0">
              <a:buNone/>
              <a:defRPr sz="2000">
                <a:solidFill>
                  <a:schemeClr val="tx1">
                    <a:tint val="75000"/>
                  </a:schemeClr>
                </a:solidFill>
              </a:defRPr>
            </a:lvl2pPr>
            <a:lvl3pPr marL="1018824" indent="0">
              <a:buNone/>
              <a:defRPr sz="1800">
                <a:solidFill>
                  <a:schemeClr val="tx1">
                    <a:tint val="75000"/>
                  </a:schemeClr>
                </a:solidFill>
              </a:defRPr>
            </a:lvl3pPr>
            <a:lvl4pPr marL="1528237" indent="0">
              <a:buNone/>
              <a:defRPr sz="1600">
                <a:solidFill>
                  <a:schemeClr val="tx1">
                    <a:tint val="75000"/>
                  </a:schemeClr>
                </a:solidFill>
              </a:defRPr>
            </a:lvl4pPr>
            <a:lvl5pPr marL="2037649" indent="0">
              <a:buNone/>
              <a:defRPr sz="1600">
                <a:solidFill>
                  <a:schemeClr val="tx1">
                    <a:tint val="75000"/>
                  </a:schemeClr>
                </a:solidFill>
              </a:defRPr>
            </a:lvl5pPr>
            <a:lvl6pPr marL="2547061" indent="0">
              <a:buNone/>
              <a:defRPr sz="1600">
                <a:solidFill>
                  <a:schemeClr val="tx1">
                    <a:tint val="75000"/>
                  </a:schemeClr>
                </a:solidFill>
              </a:defRPr>
            </a:lvl6pPr>
            <a:lvl7pPr marL="3056473" indent="0">
              <a:buNone/>
              <a:defRPr sz="1600">
                <a:solidFill>
                  <a:schemeClr val="tx1">
                    <a:tint val="75000"/>
                  </a:schemeClr>
                </a:solidFill>
              </a:defRPr>
            </a:lvl7pPr>
            <a:lvl8pPr marL="3565886" indent="0">
              <a:buNone/>
              <a:defRPr sz="1600">
                <a:solidFill>
                  <a:schemeClr val="tx1">
                    <a:tint val="75000"/>
                  </a:schemeClr>
                </a:solidFill>
              </a:defRPr>
            </a:lvl8pPr>
            <a:lvl9pPr marL="4075298"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6E701CE-6EDE-1248-A85B-F258764DE02A}" type="datetimeFigureOut">
              <a:rPr lang="en-US" smtClean="0"/>
              <a:t>5/13/20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130027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53562" y="2054648"/>
            <a:ext cx="4894738"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615941" y="2054648"/>
            <a:ext cx="4894739" cy="5814907"/>
          </a:xfrm>
        </p:spPr>
        <p:txBody>
          <a:bodyPr/>
          <a:lstStyle>
            <a:lvl1pPr>
              <a:defRPr sz="3100"/>
            </a:lvl1pPr>
            <a:lvl2pPr>
              <a:defRPr sz="27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6E701CE-6EDE-1248-A85B-F258764DE02A}" type="datetimeFigureOut">
              <a:rPr lang="en-US" smtClean="0"/>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17866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311256"/>
            <a:ext cx="9052560" cy="1295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502920" y="1739795"/>
            <a:ext cx="4444207"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4" name="Content Placeholder 3"/>
          <p:cNvSpPr>
            <a:spLocks noGrp="1"/>
          </p:cNvSpPr>
          <p:nvPr>
            <p:ph sz="half" idx="2"/>
          </p:nvPr>
        </p:nvSpPr>
        <p:spPr>
          <a:xfrm>
            <a:off x="502920" y="2464859"/>
            <a:ext cx="4444207"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109528" y="1739795"/>
            <a:ext cx="4445953" cy="725064"/>
          </a:xfrm>
        </p:spPr>
        <p:txBody>
          <a:bodyPr anchor="b"/>
          <a:lstStyle>
            <a:lvl1pPr marL="0" indent="0">
              <a:buNone/>
              <a:defRPr sz="2700" b="1"/>
            </a:lvl1pPr>
            <a:lvl2pPr marL="509412" indent="0">
              <a:buNone/>
              <a:defRPr sz="2200" b="1"/>
            </a:lvl2pPr>
            <a:lvl3pPr marL="1018824" indent="0">
              <a:buNone/>
              <a:defRPr sz="2000" b="1"/>
            </a:lvl3pPr>
            <a:lvl4pPr marL="1528237" indent="0">
              <a:buNone/>
              <a:defRPr sz="1800" b="1"/>
            </a:lvl4pPr>
            <a:lvl5pPr marL="2037649" indent="0">
              <a:buNone/>
              <a:defRPr sz="1800" b="1"/>
            </a:lvl5pPr>
            <a:lvl6pPr marL="2547061" indent="0">
              <a:buNone/>
              <a:defRPr sz="1800" b="1"/>
            </a:lvl6pPr>
            <a:lvl7pPr marL="3056473" indent="0">
              <a:buNone/>
              <a:defRPr sz="1800" b="1"/>
            </a:lvl7pPr>
            <a:lvl8pPr marL="3565886" indent="0">
              <a:buNone/>
              <a:defRPr sz="1800" b="1"/>
            </a:lvl8pPr>
            <a:lvl9pPr marL="4075298" indent="0">
              <a:buNone/>
              <a:defRPr sz="1800" b="1"/>
            </a:lvl9pPr>
          </a:lstStyle>
          <a:p>
            <a:pPr lvl="0"/>
            <a:r>
              <a:rPr lang="en-US"/>
              <a:t>Click to edit Master text styles</a:t>
            </a:r>
          </a:p>
        </p:txBody>
      </p:sp>
      <p:sp>
        <p:nvSpPr>
          <p:cNvPr id="6" name="Content Placeholder 5"/>
          <p:cNvSpPr>
            <a:spLocks noGrp="1"/>
          </p:cNvSpPr>
          <p:nvPr>
            <p:ph sz="quarter" idx="4"/>
          </p:nvPr>
        </p:nvSpPr>
        <p:spPr>
          <a:xfrm>
            <a:off x="5109528" y="2464859"/>
            <a:ext cx="4445953" cy="4478126"/>
          </a:xfrm>
        </p:spPr>
        <p:txBody>
          <a:bodyPr/>
          <a:lstStyle>
            <a:lvl1pPr>
              <a:defRPr sz="27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6E701CE-6EDE-1248-A85B-F258764DE02A}" type="datetimeFigureOut">
              <a:rPr lang="en-US" smtClean="0"/>
              <a:t>5/13/20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2292889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6E701CE-6EDE-1248-A85B-F258764DE02A}" type="datetimeFigureOut">
              <a:rPr lang="en-US" smtClean="0"/>
              <a:t>5/13/20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9829164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E701CE-6EDE-1248-A85B-F258764DE02A}" type="datetimeFigureOut">
              <a:rPr lang="en-US" smtClean="0"/>
              <a:t>5/13/20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3033736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309457"/>
            <a:ext cx="3309144" cy="131699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932555" y="309457"/>
            <a:ext cx="5622925" cy="6633528"/>
          </a:xfrm>
        </p:spPr>
        <p:txBody>
          <a:bodyPr/>
          <a:lstStyle>
            <a:lvl1pPr>
              <a:defRPr sz="3600"/>
            </a:lvl1pPr>
            <a:lvl2pPr>
              <a:defRPr sz="3100"/>
            </a:lvl2pPr>
            <a:lvl3pPr>
              <a:defRPr sz="27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502921" y="1626447"/>
            <a:ext cx="3309144" cy="5316538"/>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E701CE-6EDE-1248-A85B-F258764DE02A}" type="datetimeFigureOut">
              <a:rPr lang="en-US" smtClean="0"/>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01843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440680"/>
            <a:ext cx="6035040" cy="642303"/>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971517" y="694478"/>
            <a:ext cx="6035040" cy="4663440"/>
          </a:xfrm>
        </p:spPr>
        <p:txBody>
          <a:bodyPr/>
          <a:lstStyle>
            <a:lvl1pPr marL="0" indent="0">
              <a:buNone/>
              <a:defRPr sz="3600"/>
            </a:lvl1pPr>
            <a:lvl2pPr marL="509412" indent="0">
              <a:buNone/>
              <a:defRPr sz="3100"/>
            </a:lvl2pPr>
            <a:lvl3pPr marL="1018824" indent="0">
              <a:buNone/>
              <a:defRPr sz="2700"/>
            </a:lvl3pPr>
            <a:lvl4pPr marL="1528237" indent="0">
              <a:buNone/>
              <a:defRPr sz="2200"/>
            </a:lvl4pPr>
            <a:lvl5pPr marL="2037649" indent="0">
              <a:buNone/>
              <a:defRPr sz="2200"/>
            </a:lvl5pPr>
            <a:lvl6pPr marL="2547061" indent="0">
              <a:buNone/>
              <a:defRPr sz="2200"/>
            </a:lvl6pPr>
            <a:lvl7pPr marL="3056473" indent="0">
              <a:buNone/>
              <a:defRPr sz="2200"/>
            </a:lvl7pPr>
            <a:lvl8pPr marL="3565886" indent="0">
              <a:buNone/>
              <a:defRPr sz="2200"/>
            </a:lvl8pPr>
            <a:lvl9pPr marL="4075298" indent="0">
              <a:buNone/>
              <a:defRPr sz="2200"/>
            </a:lvl9pPr>
          </a:lstStyle>
          <a:p>
            <a:endParaRPr lang="en-US"/>
          </a:p>
        </p:txBody>
      </p:sp>
      <p:sp>
        <p:nvSpPr>
          <p:cNvPr id="4" name="Text Placeholder 3"/>
          <p:cNvSpPr>
            <a:spLocks noGrp="1"/>
          </p:cNvSpPr>
          <p:nvPr>
            <p:ph type="body" sz="half" idx="2"/>
          </p:nvPr>
        </p:nvSpPr>
        <p:spPr>
          <a:xfrm>
            <a:off x="1971517" y="6082983"/>
            <a:ext cx="6035040" cy="912177"/>
          </a:xfrm>
        </p:spPr>
        <p:txBody>
          <a:bodyPr/>
          <a:lstStyle>
            <a:lvl1pPr marL="0" indent="0">
              <a:buNone/>
              <a:defRPr sz="1600"/>
            </a:lvl1pPr>
            <a:lvl2pPr marL="509412" indent="0">
              <a:buNone/>
              <a:defRPr sz="1300"/>
            </a:lvl2pPr>
            <a:lvl3pPr marL="1018824" indent="0">
              <a:buNone/>
              <a:defRPr sz="1100"/>
            </a:lvl3pPr>
            <a:lvl4pPr marL="1528237" indent="0">
              <a:buNone/>
              <a:defRPr sz="1000"/>
            </a:lvl4pPr>
            <a:lvl5pPr marL="2037649" indent="0">
              <a:buNone/>
              <a:defRPr sz="1000"/>
            </a:lvl5pPr>
            <a:lvl6pPr marL="2547061" indent="0">
              <a:buNone/>
              <a:defRPr sz="1000"/>
            </a:lvl6pPr>
            <a:lvl7pPr marL="3056473" indent="0">
              <a:buNone/>
              <a:defRPr sz="1000"/>
            </a:lvl7pPr>
            <a:lvl8pPr marL="3565886" indent="0">
              <a:buNone/>
              <a:defRPr sz="1000"/>
            </a:lvl8pPr>
            <a:lvl9pPr marL="4075298"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6E701CE-6EDE-1248-A85B-F258764DE02A}" type="datetimeFigureOut">
              <a:rPr lang="en-US" smtClean="0"/>
              <a:t>5/13/20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52B34-73A4-F142-BFD7-8AC5A701D1D4}" type="slidenum">
              <a:rPr lang="en-US" smtClean="0"/>
              <a:t>‹#›</a:t>
            </a:fld>
            <a:endParaRPr lang="en-US"/>
          </a:p>
        </p:txBody>
      </p:sp>
    </p:spTree>
    <p:extLst>
      <p:ext uri="{BB962C8B-B14F-4D97-AF65-F5344CB8AC3E}">
        <p14:creationId xmlns:p14="http://schemas.microsoft.com/office/powerpoint/2010/main" val="16743229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311256"/>
            <a:ext cx="9052560" cy="1295400"/>
          </a:xfrm>
          <a:prstGeom prst="rect">
            <a:avLst/>
          </a:prstGeom>
        </p:spPr>
        <p:txBody>
          <a:bodyPr vert="horz" lIns="101882" tIns="50941" rIns="101882" bIns="50941" rtlCol="0" anchor="ctr">
            <a:normAutofit/>
          </a:bodyPr>
          <a:lstStyle/>
          <a:p>
            <a:r>
              <a:rPr lang="en-US"/>
              <a:t>Click to edit Master title style</a:t>
            </a:r>
          </a:p>
        </p:txBody>
      </p:sp>
      <p:sp>
        <p:nvSpPr>
          <p:cNvPr id="3" name="Text Placeholder 2"/>
          <p:cNvSpPr>
            <a:spLocks noGrp="1"/>
          </p:cNvSpPr>
          <p:nvPr>
            <p:ph type="body" idx="1"/>
          </p:nvPr>
        </p:nvSpPr>
        <p:spPr>
          <a:xfrm>
            <a:off x="502920" y="1813560"/>
            <a:ext cx="9052560" cy="5129425"/>
          </a:xfrm>
          <a:prstGeom prst="rect">
            <a:avLst/>
          </a:prstGeom>
        </p:spPr>
        <p:txBody>
          <a:bodyPr vert="horz" lIns="101882" tIns="50941" rIns="101882" bIns="5094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4"/>
            <a:ext cx="2346960" cy="413808"/>
          </a:xfrm>
          <a:prstGeom prst="rect">
            <a:avLst/>
          </a:prstGeom>
        </p:spPr>
        <p:txBody>
          <a:bodyPr vert="horz" lIns="101882" tIns="50941" rIns="101882" bIns="50941" rtlCol="0" anchor="ctr"/>
          <a:lstStyle>
            <a:lvl1pPr algn="l">
              <a:defRPr sz="1300">
                <a:solidFill>
                  <a:schemeClr val="tx1">
                    <a:tint val="75000"/>
                  </a:schemeClr>
                </a:solidFill>
              </a:defRPr>
            </a:lvl1pPr>
          </a:lstStyle>
          <a:p>
            <a:fld id="{D6E701CE-6EDE-1248-A85B-F258764DE02A}" type="datetimeFigureOut">
              <a:rPr lang="en-US" smtClean="0"/>
              <a:t>5/13/20</a:t>
            </a:fld>
            <a:endParaRPr lang="en-US"/>
          </a:p>
        </p:txBody>
      </p:sp>
      <p:sp>
        <p:nvSpPr>
          <p:cNvPr id="5" name="Footer Placeholder 4"/>
          <p:cNvSpPr>
            <a:spLocks noGrp="1"/>
          </p:cNvSpPr>
          <p:nvPr>
            <p:ph type="ftr" sz="quarter" idx="3"/>
          </p:nvPr>
        </p:nvSpPr>
        <p:spPr>
          <a:xfrm>
            <a:off x="3436620" y="7203864"/>
            <a:ext cx="3185160" cy="413808"/>
          </a:xfrm>
          <a:prstGeom prst="rect">
            <a:avLst/>
          </a:prstGeom>
        </p:spPr>
        <p:txBody>
          <a:bodyPr vert="horz" lIns="101882" tIns="50941" rIns="101882" bIns="50941" rtlCol="0" anchor="ctr"/>
          <a:lstStyle>
            <a:lvl1pPr algn="ctr">
              <a:defRPr sz="13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520" y="7203864"/>
            <a:ext cx="2346960" cy="413808"/>
          </a:xfrm>
          <a:prstGeom prst="rect">
            <a:avLst/>
          </a:prstGeom>
        </p:spPr>
        <p:txBody>
          <a:bodyPr vert="horz" lIns="101882" tIns="50941" rIns="101882" bIns="50941" rtlCol="0" anchor="ctr"/>
          <a:lstStyle>
            <a:lvl1pPr algn="r">
              <a:defRPr sz="1300">
                <a:solidFill>
                  <a:schemeClr val="tx1">
                    <a:tint val="75000"/>
                  </a:schemeClr>
                </a:solidFill>
              </a:defRPr>
            </a:lvl1pPr>
          </a:lstStyle>
          <a:p>
            <a:fld id="{23C52B34-73A4-F142-BFD7-8AC5A701D1D4}" type="slidenum">
              <a:rPr lang="en-US" smtClean="0"/>
              <a:t>‹#›</a:t>
            </a:fld>
            <a:endParaRPr lang="en-US"/>
          </a:p>
        </p:txBody>
      </p:sp>
    </p:spTree>
    <p:extLst>
      <p:ext uri="{BB962C8B-B14F-4D97-AF65-F5344CB8AC3E}">
        <p14:creationId xmlns:p14="http://schemas.microsoft.com/office/powerpoint/2010/main" val="23421794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09412" rtl="0" eaLnBrk="1" latinLnBrk="0" hangingPunct="1">
        <a:spcBef>
          <a:spcPct val="0"/>
        </a:spcBef>
        <a:buNone/>
        <a:defRPr sz="4900" kern="1200">
          <a:solidFill>
            <a:schemeClr val="tx1"/>
          </a:solidFill>
          <a:latin typeface="+mj-lt"/>
          <a:ea typeface="+mj-ea"/>
          <a:cs typeface="+mj-cs"/>
        </a:defRPr>
      </a:lvl1pPr>
    </p:titleStyle>
    <p:bodyStyle>
      <a:lvl1pPr marL="382059" indent="-382059" algn="l" defTabSz="509412" rtl="0" eaLnBrk="1" latinLnBrk="0" hangingPunct="1">
        <a:spcBef>
          <a:spcPct val="20000"/>
        </a:spcBef>
        <a:buFont typeface="Arial"/>
        <a:buChar char="•"/>
        <a:defRPr sz="3600" kern="1200">
          <a:solidFill>
            <a:schemeClr val="tx1"/>
          </a:solidFill>
          <a:latin typeface="+mn-lt"/>
          <a:ea typeface="+mn-ea"/>
          <a:cs typeface="+mn-cs"/>
        </a:defRPr>
      </a:lvl1pPr>
      <a:lvl2pPr marL="827795" indent="-318383" algn="l" defTabSz="509412" rtl="0" eaLnBrk="1" latinLnBrk="0" hangingPunct="1">
        <a:spcBef>
          <a:spcPct val="20000"/>
        </a:spcBef>
        <a:buFont typeface="Arial"/>
        <a:buChar char="–"/>
        <a:defRPr sz="3100" kern="1200">
          <a:solidFill>
            <a:schemeClr val="tx1"/>
          </a:solidFill>
          <a:latin typeface="+mn-lt"/>
          <a:ea typeface="+mn-ea"/>
          <a:cs typeface="+mn-cs"/>
        </a:defRPr>
      </a:lvl2pPr>
      <a:lvl3pPr marL="1273531" indent="-254706" algn="l" defTabSz="509412" rtl="0" eaLnBrk="1" latinLnBrk="0" hangingPunct="1">
        <a:spcBef>
          <a:spcPct val="20000"/>
        </a:spcBef>
        <a:buFont typeface="Arial"/>
        <a:buChar char="•"/>
        <a:defRPr sz="2700" kern="1200">
          <a:solidFill>
            <a:schemeClr val="tx1"/>
          </a:solidFill>
          <a:latin typeface="+mn-lt"/>
          <a:ea typeface="+mn-ea"/>
          <a:cs typeface="+mn-cs"/>
        </a:defRPr>
      </a:lvl3pPr>
      <a:lvl4pPr marL="1782943" indent="-254706" algn="l" defTabSz="509412" rtl="0" eaLnBrk="1" latinLnBrk="0" hangingPunct="1">
        <a:spcBef>
          <a:spcPct val="20000"/>
        </a:spcBef>
        <a:buFont typeface="Arial"/>
        <a:buChar char="–"/>
        <a:defRPr sz="2200" kern="1200">
          <a:solidFill>
            <a:schemeClr val="tx1"/>
          </a:solidFill>
          <a:latin typeface="+mn-lt"/>
          <a:ea typeface="+mn-ea"/>
          <a:cs typeface="+mn-cs"/>
        </a:defRPr>
      </a:lvl4pPr>
      <a:lvl5pPr marL="2292355" indent="-254706" algn="l" defTabSz="509412" rtl="0" eaLnBrk="1" latinLnBrk="0" hangingPunct="1">
        <a:spcBef>
          <a:spcPct val="20000"/>
        </a:spcBef>
        <a:buFont typeface="Arial"/>
        <a:buChar char="»"/>
        <a:defRPr sz="2200" kern="1200">
          <a:solidFill>
            <a:schemeClr val="tx1"/>
          </a:solidFill>
          <a:latin typeface="+mn-lt"/>
          <a:ea typeface="+mn-ea"/>
          <a:cs typeface="+mn-cs"/>
        </a:defRPr>
      </a:lvl5pPr>
      <a:lvl6pPr marL="2801767" indent="-254706" algn="l" defTabSz="509412" rtl="0" eaLnBrk="1" latinLnBrk="0" hangingPunct="1">
        <a:spcBef>
          <a:spcPct val="20000"/>
        </a:spcBef>
        <a:buFont typeface="Arial"/>
        <a:buChar char="•"/>
        <a:defRPr sz="2200" kern="1200">
          <a:solidFill>
            <a:schemeClr val="tx1"/>
          </a:solidFill>
          <a:latin typeface="+mn-lt"/>
          <a:ea typeface="+mn-ea"/>
          <a:cs typeface="+mn-cs"/>
        </a:defRPr>
      </a:lvl6pPr>
      <a:lvl7pPr marL="3311180" indent="-254706" algn="l" defTabSz="509412" rtl="0" eaLnBrk="1" latinLnBrk="0" hangingPunct="1">
        <a:spcBef>
          <a:spcPct val="20000"/>
        </a:spcBef>
        <a:buFont typeface="Arial"/>
        <a:buChar char="•"/>
        <a:defRPr sz="2200" kern="1200">
          <a:solidFill>
            <a:schemeClr val="tx1"/>
          </a:solidFill>
          <a:latin typeface="+mn-lt"/>
          <a:ea typeface="+mn-ea"/>
          <a:cs typeface="+mn-cs"/>
        </a:defRPr>
      </a:lvl7pPr>
      <a:lvl8pPr marL="3820592" indent="-254706" algn="l" defTabSz="509412" rtl="0" eaLnBrk="1" latinLnBrk="0" hangingPunct="1">
        <a:spcBef>
          <a:spcPct val="20000"/>
        </a:spcBef>
        <a:buFont typeface="Arial"/>
        <a:buChar char="•"/>
        <a:defRPr sz="2200" kern="1200">
          <a:solidFill>
            <a:schemeClr val="tx1"/>
          </a:solidFill>
          <a:latin typeface="+mn-lt"/>
          <a:ea typeface="+mn-ea"/>
          <a:cs typeface="+mn-cs"/>
        </a:defRPr>
      </a:lvl8pPr>
      <a:lvl9pPr marL="4330004" indent="-254706" algn="l" defTabSz="50941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9412" rtl="0" eaLnBrk="1" latinLnBrk="0" hangingPunct="1">
        <a:defRPr sz="2000" kern="1200">
          <a:solidFill>
            <a:schemeClr val="tx1"/>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ctrTitle"/>
          </p:nvPr>
        </p:nvSpPr>
        <p:spPr>
          <a:xfrm>
            <a:off x="0" y="0"/>
            <a:ext cx="9144000" cy="596498"/>
          </a:xfrm>
        </p:spPr>
        <p:txBody>
          <a:bodyPr>
            <a:normAutofit fontScale="90000"/>
          </a:bodyPr>
          <a:lstStyle/>
          <a:p>
            <a:r>
              <a:rPr lang="en-US" dirty="0"/>
              <a:t>DROWN YOUR WARMING FIRE</a:t>
            </a:r>
          </a:p>
        </p:txBody>
      </p:sp>
      <p:pic>
        <p:nvPicPr>
          <p:cNvPr id="2" name="cowboy background" descr="Rustic barnwood frame, with aged paper on top, with inset of cowboy eating by small fire with coffee pot. " title="Background Im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0058400" cy="7772400"/>
          </a:xfrm>
          <a:prstGeom prst="rect">
            <a:avLst/>
          </a:prstGeom>
        </p:spPr>
      </p:pic>
      <p:pic>
        <p:nvPicPr>
          <p:cNvPr id="6" name="USDA Insignia" descr="USDA Symbol. Black, single color United States Department of Agriculture Insignia. USDA in all caps, serif text, stacked on top of a graphic representation of the foundation of all agriculture, the soil. United States Department of Agriculture text is to the right, in sans serif upper and lower case." title="USDA Insign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508" y="609063"/>
            <a:ext cx="2525268" cy="376428"/>
          </a:xfrm>
          <a:prstGeom prst="rect">
            <a:avLst/>
          </a:prstGeom>
        </p:spPr>
      </p:pic>
      <p:pic>
        <p:nvPicPr>
          <p:cNvPr id="5" name="Drown text" descr="Drown your warming fire text in western style font, black, in upper and lower case." title="Drown Your warming fire tex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1138" y="1098433"/>
            <a:ext cx="5442291" cy="2027088"/>
          </a:xfrm>
          <a:prstGeom prst="rect">
            <a:avLst/>
          </a:prstGeom>
        </p:spPr>
      </p:pic>
      <p:sp>
        <p:nvSpPr>
          <p:cNvPr id="10" name="Bulleted tips"/>
          <p:cNvSpPr txBox="1"/>
          <p:nvPr/>
        </p:nvSpPr>
        <p:spPr>
          <a:xfrm>
            <a:off x="4484005" y="3521336"/>
            <a:ext cx="4650034" cy="1600438"/>
          </a:xfrm>
          <a:prstGeom prst="rect">
            <a:avLst/>
          </a:prstGeom>
          <a:noFill/>
        </p:spPr>
        <p:txBody>
          <a:bodyPr wrap="square" lIns="0" tIns="0" rIns="0" bIns="0" rtlCol="0">
            <a:spAutoFit/>
          </a:bodyPr>
          <a:lstStyle/>
          <a:p>
            <a:pPr>
              <a:spcBef>
                <a:spcPts val="1200"/>
              </a:spcBef>
            </a:pPr>
            <a:r>
              <a:rPr lang="en-US" sz="2800" b="1" dirty="0"/>
              <a:t>Obey fire restrictions.</a:t>
            </a:r>
          </a:p>
          <a:p>
            <a:pPr>
              <a:spcBef>
                <a:spcPts val="1200"/>
              </a:spcBef>
            </a:pPr>
            <a:r>
              <a:rPr lang="en-US" sz="2800" b="1" dirty="0"/>
              <a:t>Never leave a fire unattended.</a:t>
            </a:r>
          </a:p>
          <a:p>
            <a:pPr>
              <a:spcBef>
                <a:spcPts val="1200"/>
              </a:spcBef>
            </a:pPr>
            <a:r>
              <a:rPr lang="en-US" sz="2800" b="1" dirty="0"/>
              <a:t>Douse your fire before leaving.</a:t>
            </a:r>
          </a:p>
        </p:txBody>
      </p:sp>
      <p:pic>
        <p:nvPicPr>
          <p:cNvPr id="7" name="bullet 1" descr="Bullet Star 1" title="Bullet Star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5799" y="3617352"/>
            <a:ext cx="307848" cy="292608"/>
          </a:xfrm>
          <a:prstGeom prst="rect">
            <a:avLst/>
          </a:prstGeom>
        </p:spPr>
      </p:pic>
      <p:pic>
        <p:nvPicPr>
          <p:cNvPr id="8" name="bullet 2" descr="Bullet Star 2" title="Bullet Star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72439" y="4180140"/>
            <a:ext cx="307848" cy="292608"/>
          </a:xfrm>
          <a:prstGeom prst="rect">
            <a:avLst/>
          </a:prstGeom>
        </p:spPr>
      </p:pic>
      <p:pic>
        <p:nvPicPr>
          <p:cNvPr id="9" name="bullet 3" descr="Bullet Star 3" title="Bullet Star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72439" y="4724367"/>
            <a:ext cx="307848" cy="292608"/>
          </a:xfrm>
          <a:prstGeom prst="rect">
            <a:avLst/>
          </a:prstGeom>
        </p:spPr>
      </p:pic>
      <p:pic>
        <p:nvPicPr>
          <p:cNvPr id="12" name="Forest Service Insignia" descr="Forest service shield with yellow outline, dark green interior with the words “Forest Service” in yellow curved along the top of shield shape; underneath is a yellow pine tree with the letter “U” in yellow to the left of the tree and the letter “S” to the right of the tree in yellow. Underneath, curved along the bottom of the shield, is “Department of Agriculture” text in yellow.&#13;" title="Forest Service Insignia"/>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89789" y="5833574"/>
            <a:ext cx="640080" cy="681228"/>
          </a:xfrm>
          <a:prstGeom prst="rect">
            <a:avLst/>
          </a:prstGeom>
        </p:spPr>
      </p:pic>
      <p:sp>
        <p:nvSpPr>
          <p:cNvPr id="14" name="Forest contact info"/>
          <p:cNvSpPr txBox="1"/>
          <p:nvPr/>
        </p:nvSpPr>
        <p:spPr>
          <a:xfrm>
            <a:off x="6320993" y="5880671"/>
            <a:ext cx="2164566" cy="923330"/>
          </a:xfrm>
          <a:prstGeom prst="rect">
            <a:avLst/>
          </a:prstGeom>
          <a:noFill/>
        </p:spPr>
        <p:txBody>
          <a:bodyPr wrap="square" lIns="0" tIns="0" rIns="0" bIns="0" rtlCol="0">
            <a:spAutoFit/>
          </a:bodyPr>
          <a:lstStyle/>
          <a:p>
            <a:pPr>
              <a:lnSpc>
                <a:spcPts val="1200"/>
              </a:lnSpc>
            </a:pPr>
            <a:r>
              <a:rPr lang="en-US" sz="1000" dirty="0"/>
              <a:t>Forest Service </a:t>
            </a:r>
          </a:p>
          <a:p>
            <a:pPr>
              <a:lnSpc>
                <a:spcPts val="1200"/>
              </a:lnSpc>
            </a:pPr>
            <a:r>
              <a:rPr lang="en-US" sz="1000" dirty="0"/>
              <a:t>Chattahoochee-Oconee National Forests</a:t>
            </a:r>
          </a:p>
          <a:p>
            <a:pPr>
              <a:lnSpc>
                <a:spcPts val="1200"/>
              </a:lnSpc>
            </a:pPr>
            <a:r>
              <a:rPr lang="en-US" sz="1000" dirty="0" err="1"/>
              <a:t>Conasauga</a:t>
            </a:r>
            <a:r>
              <a:rPr lang="en-US" sz="1000" dirty="0"/>
              <a:t> District</a:t>
            </a:r>
          </a:p>
          <a:p>
            <a:pPr>
              <a:lnSpc>
                <a:spcPts val="1200"/>
              </a:lnSpc>
            </a:pPr>
            <a:r>
              <a:rPr lang="en-US" sz="1000" dirty="0"/>
              <a:t>Chatsworth, GA 30705</a:t>
            </a:r>
          </a:p>
          <a:p>
            <a:pPr>
              <a:lnSpc>
                <a:spcPts val="1200"/>
              </a:lnSpc>
            </a:pPr>
            <a:r>
              <a:rPr lang="en-US" sz="1000" dirty="0"/>
              <a:t>706-695-6736</a:t>
            </a:r>
          </a:p>
          <a:p>
            <a:pPr>
              <a:lnSpc>
                <a:spcPts val="1200"/>
              </a:lnSpc>
            </a:pPr>
            <a:r>
              <a:rPr lang="en-US" sz="1000" dirty="0" err="1"/>
              <a:t>www.fs.usda.gov</a:t>
            </a:r>
            <a:r>
              <a:rPr lang="en-US" sz="1000" dirty="0"/>
              <a:t>/</a:t>
            </a:r>
            <a:r>
              <a:rPr lang="en-US" sz="1000" dirty="0" err="1"/>
              <a:t>conf</a:t>
            </a:r>
            <a:endParaRPr lang="en-US" sz="1000" dirty="0"/>
          </a:p>
        </p:txBody>
      </p:sp>
    </p:spTree>
    <p:extLst>
      <p:ext uri="{BB962C8B-B14F-4D97-AF65-F5344CB8AC3E}">
        <p14:creationId xmlns:p14="http://schemas.microsoft.com/office/powerpoint/2010/main" val="40071889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8F989-2DA4-B94B-8E03-CE6F8ECE6D84}"/>
              </a:ext>
            </a:extLst>
          </p:cNvPr>
          <p:cNvSpPr>
            <a:spLocks noGrp="1"/>
          </p:cNvSpPr>
          <p:nvPr>
            <p:ph type="title"/>
          </p:nvPr>
        </p:nvSpPr>
        <p:spPr/>
        <p:txBody>
          <a:bodyPr>
            <a:normAutofit fontScale="90000"/>
          </a:bodyPr>
          <a:lstStyle/>
          <a:p>
            <a:r>
              <a:rPr lang="en-US" dirty="0"/>
              <a:t>Drown your warming fire (accessible)</a:t>
            </a:r>
          </a:p>
        </p:txBody>
      </p:sp>
      <p:sp>
        <p:nvSpPr>
          <p:cNvPr id="3" name="Content Placeholder 2">
            <a:extLst>
              <a:ext uri="{FF2B5EF4-FFF2-40B4-BE49-F238E27FC236}">
                <a16:creationId xmlns:a16="http://schemas.microsoft.com/office/drawing/2014/main" id="{E370E8B9-6DA6-194C-8AE6-CB09882ED9D7}"/>
              </a:ext>
            </a:extLst>
          </p:cNvPr>
          <p:cNvSpPr>
            <a:spLocks noGrp="1"/>
          </p:cNvSpPr>
          <p:nvPr>
            <p:ph idx="1"/>
          </p:nvPr>
        </p:nvSpPr>
        <p:spPr>
          <a:xfrm>
            <a:off x="637165" y="2204517"/>
            <a:ext cx="8624455" cy="5129425"/>
          </a:xfrm>
        </p:spPr>
        <p:txBody>
          <a:bodyPr>
            <a:noAutofit/>
          </a:bodyPr>
          <a:lstStyle/>
          <a:p>
            <a:pPr marL="0" indent="0">
              <a:lnSpc>
                <a:spcPts val="1800"/>
              </a:lnSpc>
              <a:spcBef>
                <a:spcPts val="0"/>
              </a:spcBef>
              <a:buNone/>
            </a:pPr>
            <a:r>
              <a:rPr lang="en-US" sz="1600" dirty="0"/>
              <a:t>Image: Rustic </a:t>
            </a:r>
            <a:r>
              <a:rPr lang="en-US" sz="1600" dirty="0" err="1"/>
              <a:t>barnwood</a:t>
            </a:r>
            <a:r>
              <a:rPr lang="en-US" sz="1600" dirty="0"/>
              <a:t> frame, with aged paper on top, with inset of cowboy eating by small fire with coffee pot. </a:t>
            </a:r>
          </a:p>
          <a:p>
            <a:pPr marL="0" indent="0">
              <a:lnSpc>
                <a:spcPts val="1800"/>
              </a:lnSpc>
              <a:spcBef>
                <a:spcPts val="0"/>
              </a:spcBef>
              <a:buNone/>
            </a:pPr>
            <a:r>
              <a:rPr lang="en-US" sz="1600" dirty="0"/>
              <a:t>Image: USDA Symbol. Black, single color United States Department of Agriculture Insignia. USDA in all caps, serif text, stacked on top of a graphic representation of the foundation of all agriculture, the soil. United States Department of Agriculture text is to the right, in sans serif upper and lower case.</a:t>
            </a:r>
          </a:p>
          <a:p>
            <a:pPr marL="0" indent="0">
              <a:lnSpc>
                <a:spcPts val="1800"/>
              </a:lnSpc>
              <a:spcBef>
                <a:spcPts val="0"/>
              </a:spcBef>
              <a:buNone/>
            </a:pPr>
            <a:r>
              <a:rPr lang="en-US" sz="1600" dirty="0"/>
              <a:t>Drown your warming fire text in western style font, black, in upper and lower case.</a:t>
            </a:r>
          </a:p>
          <a:p>
            <a:pPr>
              <a:lnSpc>
                <a:spcPts val="1800"/>
              </a:lnSpc>
              <a:spcBef>
                <a:spcPts val="0"/>
              </a:spcBef>
            </a:pPr>
            <a:r>
              <a:rPr lang="en-US" sz="1600" dirty="0"/>
              <a:t>(Image: Star bullet) Obey fire restrictions.</a:t>
            </a:r>
          </a:p>
          <a:p>
            <a:pPr>
              <a:lnSpc>
                <a:spcPts val="1800"/>
              </a:lnSpc>
              <a:spcBef>
                <a:spcPts val="0"/>
              </a:spcBef>
            </a:pPr>
            <a:r>
              <a:rPr lang="en-US" sz="1600" dirty="0"/>
              <a:t>(Image: Star bullet) Never leave a fire unattended.</a:t>
            </a:r>
          </a:p>
          <a:p>
            <a:pPr>
              <a:lnSpc>
                <a:spcPts val="1800"/>
              </a:lnSpc>
              <a:spcBef>
                <a:spcPts val="0"/>
              </a:spcBef>
            </a:pPr>
            <a:r>
              <a:rPr lang="en-US" sz="1600" dirty="0"/>
              <a:t>(Image: Star bullet) Douse your fire before leaving.</a:t>
            </a:r>
          </a:p>
          <a:p>
            <a:pPr marL="0" indent="0">
              <a:lnSpc>
                <a:spcPts val="1800"/>
              </a:lnSpc>
              <a:spcBef>
                <a:spcPts val="0"/>
              </a:spcBef>
              <a:buNone/>
            </a:pPr>
            <a:r>
              <a:rPr lang="en-US" sz="1600" dirty="0"/>
              <a:t>Forest service shield with yellow outline, dark green interior with the words “Forest Service” in yellow curved along the top of shield shape; underneath is a yellow pine tree with the letter “U” in yellow to the left of the tree and the letter “S” to the right of the tree in yellow. Underneath, curved along the bottom of the shield, is “Department of Agriculture” text in yellow.</a:t>
            </a:r>
          </a:p>
          <a:p>
            <a:pPr marL="0" indent="0">
              <a:lnSpc>
                <a:spcPts val="1800"/>
              </a:lnSpc>
              <a:spcBef>
                <a:spcPts val="0"/>
              </a:spcBef>
              <a:buNone/>
            </a:pPr>
            <a:r>
              <a:rPr lang="en-US" sz="1600" dirty="0"/>
              <a:t>Forest Service </a:t>
            </a:r>
          </a:p>
          <a:p>
            <a:pPr marL="0" indent="0">
              <a:lnSpc>
                <a:spcPts val="1800"/>
              </a:lnSpc>
              <a:spcBef>
                <a:spcPts val="0"/>
              </a:spcBef>
              <a:buNone/>
            </a:pPr>
            <a:r>
              <a:rPr lang="en-US" sz="1600" dirty="0"/>
              <a:t>Chattahoochee-Oconee National Forests</a:t>
            </a:r>
          </a:p>
          <a:p>
            <a:pPr marL="0" indent="0">
              <a:lnSpc>
                <a:spcPts val="1800"/>
              </a:lnSpc>
              <a:spcBef>
                <a:spcPts val="0"/>
              </a:spcBef>
              <a:buNone/>
            </a:pPr>
            <a:r>
              <a:rPr lang="en-US" sz="1600" dirty="0" err="1"/>
              <a:t>Conasauga</a:t>
            </a:r>
            <a:r>
              <a:rPr lang="en-US" sz="1600" dirty="0"/>
              <a:t> District</a:t>
            </a:r>
          </a:p>
          <a:p>
            <a:pPr marL="0" indent="0">
              <a:lnSpc>
                <a:spcPts val="1800"/>
              </a:lnSpc>
              <a:spcBef>
                <a:spcPts val="0"/>
              </a:spcBef>
              <a:buNone/>
            </a:pPr>
            <a:r>
              <a:rPr lang="en-US" sz="1600" dirty="0"/>
              <a:t>Chatsworth, GA 30705</a:t>
            </a:r>
          </a:p>
          <a:p>
            <a:pPr marL="0" indent="0">
              <a:lnSpc>
                <a:spcPts val="1800"/>
              </a:lnSpc>
              <a:spcBef>
                <a:spcPts val="0"/>
              </a:spcBef>
              <a:buNone/>
            </a:pPr>
            <a:r>
              <a:rPr lang="en-US" sz="1600" dirty="0"/>
              <a:t>706-695-6736</a:t>
            </a:r>
          </a:p>
          <a:p>
            <a:pPr marL="0" indent="0">
              <a:lnSpc>
                <a:spcPts val="1800"/>
              </a:lnSpc>
              <a:spcBef>
                <a:spcPts val="0"/>
              </a:spcBef>
              <a:buNone/>
            </a:pPr>
            <a:r>
              <a:rPr lang="en-US" sz="1600" dirty="0" err="1"/>
              <a:t>www.fs.usda.gov</a:t>
            </a:r>
            <a:r>
              <a:rPr lang="en-US" sz="1600" dirty="0"/>
              <a:t>/</a:t>
            </a:r>
            <a:r>
              <a:rPr lang="en-US" sz="1600" dirty="0" err="1"/>
              <a:t>conf</a:t>
            </a:r>
            <a:endParaRPr lang="en-US" sz="1600" dirty="0"/>
          </a:p>
          <a:p>
            <a:pPr marL="0" indent="0">
              <a:lnSpc>
                <a:spcPts val="1800"/>
              </a:lnSpc>
              <a:spcBef>
                <a:spcPts val="0"/>
              </a:spcBef>
              <a:buNone/>
            </a:pPr>
            <a:endParaRPr lang="en-US" sz="1600" dirty="0"/>
          </a:p>
        </p:txBody>
      </p:sp>
    </p:spTree>
    <p:extLst>
      <p:ext uri="{BB962C8B-B14F-4D97-AF65-F5344CB8AC3E}">
        <p14:creationId xmlns:p14="http://schemas.microsoft.com/office/powerpoint/2010/main" val="15802131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308</TotalTime>
  <Words>368</Words>
  <Application>Microsoft Macintosh PowerPoint</Application>
  <PresentationFormat>Custom</PresentationFormat>
  <Paragraphs>26</Paragraphs>
  <Slides>2</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Office Theme</vt:lpstr>
      <vt:lpstr>DROWN YOUR WARMING FIRE</vt:lpstr>
      <vt:lpstr>Drown your warming fire (accessible)</vt:lpstr>
    </vt:vector>
  </TitlesOfParts>
  <Manager>NWCG</Manager>
  <Company>US Forest Service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Drown Your Warming Fire</dc:title>
  <dc:subject>Campfires</dc:subject>
  <dc:creator>Gwen Hensley</dc:creator>
  <cp:keywords>Drown your campfire, putting out your campfire</cp:keywords>
  <dc:description/>
  <cp:lastModifiedBy>Gwen Hensley</cp:lastModifiedBy>
  <cp:revision>18</cp:revision>
  <dcterms:created xsi:type="dcterms:W3CDTF">2015-07-07T18:59:12Z</dcterms:created>
  <dcterms:modified xsi:type="dcterms:W3CDTF">2020-05-13T15:10:00Z</dcterms:modified>
  <cp:category>Campfires</cp:category>
</cp:coreProperties>
</file>