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4B27"/>
    <a:srgbClr val="F7F3DF"/>
    <a:srgbClr val="EDEC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89076" autoAdjust="0"/>
  </p:normalViewPr>
  <p:slideViewPr>
    <p:cSldViewPr snapToGrid="0" snapToObjects="1">
      <p:cViewPr>
        <p:scale>
          <a:sx n="130" d="100"/>
          <a:sy n="130" d="100"/>
        </p:scale>
        <p:origin x="96" y="96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99D7F-0587-5D42-A19D-B68D18ABC0BC}" type="datetimeFigureOut">
              <a:t>11/13/2018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456DD-67E3-BF42-84EA-8934B79FDC4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266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456DD-67E3-BF42-84EA-8934B79FDC43}" type="slidenum"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333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20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035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52637"/>
            <a:ext cx="2488407" cy="75169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2" y="352637"/>
            <a:ext cx="7301071" cy="75169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2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802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637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2054648"/>
            <a:ext cx="4894738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1" y="2054648"/>
            <a:ext cx="4894739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481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11/13/2018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044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11/13/2018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740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11/13/2018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491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24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BF7F-D9E2-0147-8F38-B6B3B9081C0B}" type="datetimeFigureOut"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516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2BF7F-D9E2-0147-8F38-B6B3B9081C0B}" type="datetimeFigureOut"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ECFE9-D483-B745-B909-40EAE7AB33A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43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Hand checking ashes for warmth." title="Feel Campfire for Hea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374" y="1662163"/>
            <a:ext cx="1064226" cy="990600"/>
          </a:xfrm>
          <a:prstGeom prst="rect">
            <a:avLst/>
          </a:prstGeom>
        </p:spPr>
      </p:pic>
      <p:pic>
        <p:nvPicPr>
          <p:cNvPr id="18" name="Picture 17" descr="Bucket of water drowning a campfire." title="Drown Campfir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62163"/>
            <a:ext cx="1208754" cy="990600"/>
          </a:xfrm>
          <a:prstGeom prst="rect">
            <a:avLst/>
          </a:prstGeom>
        </p:spPr>
      </p:pic>
      <p:pic>
        <p:nvPicPr>
          <p:cNvPr id="19" name="Picture 18" descr="Shovel stirring campfire ashes." title="Stir Campfire Ou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85" y="1662163"/>
            <a:ext cx="1064226" cy="990600"/>
          </a:xfrm>
          <a:prstGeom prst="rect">
            <a:avLst/>
          </a:prstGeom>
        </p:spPr>
      </p:pic>
      <p:pic>
        <p:nvPicPr>
          <p:cNvPr id="20" name="Picture 19" descr="A figure roasting marshmallows over a campfire sitting near a tree. 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09600"/>
            <a:ext cx="1292509" cy="927751"/>
          </a:xfrm>
          <a:prstGeom prst="rect">
            <a:avLst/>
          </a:prstGeom>
        </p:spPr>
      </p:pic>
      <p:pic>
        <p:nvPicPr>
          <p:cNvPr id="21" name="Picture 20" descr="Campfire Safety text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335" y="609601"/>
            <a:ext cx="2470031" cy="83151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09600" y="2680827"/>
            <a:ext cx="131173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/>
              <a:t>Drown the campfire ashes with lots of water.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05986" y="2680827"/>
            <a:ext cx="114609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/>
              <a:t>Stir, add more water and stir again. Be sure all burned material is out cold.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317724" y="2681649"/>
            <a:ext cx="110654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/>
              <a:t>Feel materials with your bare hand. If it is too hot to touch, it’s too hot to leave.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05986" y="1420080"/>
            <a:ext cx="241361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/>
              <a:t>Make sure your campfire is DEAD OUT!</a:t>
            </a:r>
          </a:p>
        </p:txBody>
      </p:sp>
      <p:cxnSp>
        <p:nvCxnSpPr>
          <p:cNvPr id="27" name="Straight Connector 26" descr="A straight line separating the page into half. "/>
          <p:cNvCxnSpPr/>
          <p:nvPr/>
        </p:nvCxnSpPr>
        <p:spPr>
          <a:xfrm>
            <a:off x="5030174" y="609600"/>
            <a:ext cx="0" cy="6553200"/>
          </a:xfrm>
          <a:prstGeom prst="line">
            <a:avLst/>
          </a:prstGeom>
          <a:ln w="3175" cmpd="sng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 descr="A straight line separating the page into half."/>
          <p:cNvCxnSpPr/>
          <p:nvPr/>
        </p:nvCxnSpPr>
        <p:spPr>
          <a:xfrm>
            <a:off x="609600" y="3848100"/>
            <a:ext cx="8839200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Hand checking ashes for warmth." title="Feel Campfire for Hea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808" y="1662164"/>
            <a:ext cx="1064226" cy="990600"/>
          </a:xfrm>
          <a:prstGeom prst="rect">
            <a:avLst/>
          </a:prstGeom>
        </p:spPr>
      </p:pic>
      <p:pic>
        <p:nvPicPr>
          <p:cNvPr id="34" name="Picture 33" descr="Bucket of water drowning a campfire." title="Drown Campfir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034" y="1662164"/>
            <a:ext cx="1208754" cy="990600"/>
          </a:xfrm>
          <a:prstGeom prst="rect">
            <a:avLst/>
          </a:prstGeom>
        </p:spPr>
      </p:pic>
      <p:pic>
        <p:nvPicPr>
          <p:cNvPr id="35" name="Picture 34" descr="Shovel stirring campfire ashes." title="Stir Campfire Ou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219" y="1662164"/>
            <a:ext cx="1064226" cy="990600"/>
          </a:xfrm>
          <a:prstGeom prst="rect">
            <a:avLst/>
          </a:prstGeom>
        </p:spPr>
      </p:pic>
      <p:pic>
        <p:nvPicPr>
          <p:cNvPr id="36" name="Picture 35" descr="A figure roasting marshmallows over a campfire sitting near a tree. 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034" y="609601"/>
            <a:ext cx="1292509" cy="927751"/>
          </a:xfrm>
          <a:prstGeom prst="rect">
            <a:avLst/>
          </a:prstGeom>
        </p:spPr>
      </p:pic>
      <p:pic>
        <p:nvPicPr>
          <p:cNvPr id="37" name="Picture 36" descr="Campfire Safety text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769" y="609602"/>
            <a:ext cx="2470031" cy="831516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5677034" y="2680828"/>
            <a:ext cx="131173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/>
              <a:t>Drown the campfire ashes with lots of water.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073420" y="2680828"/>
            <a:ext cx="114609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/>
              <a:t>Stir, add more water and stir again. Be sure all burned material is out cold.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385158" y="2681650"/>
            <a:ext cx="110654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/>
              <a:t>Feel materials with your bare hand. If it is too hot to touch, it’s too hot to leave.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073420" y="1420081"/>
            <a:ext cx="241361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/>
              <a:t>Make sure your campfire is DEAD OUT!</a:t>
            </a:r>
          </a:p>
        </p:txBody>
      </p:sp>
      <p:pic>
        <p:nvPicPr>
          <p:cNvPr id="42" name="Picture 41" descr="Hand checking ashes for warmth." title="Feel Campfire for Hea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702" y="5531262"/>
            <a:ext cx="1064226" cy="990600"/>
          </a:xfrm>
          <a:prstGeom prst="rect">
            <a:avLst/>
          </a:prstGeom>
        </p:spPr>
      </p:pic>
      <p:pic>
        <p:nvPicPr>
          <p:cNvPr id="43" name="Picture 42" descr="Bucket of water drowning a campfire." title="Drown Campfir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28" y="5531262"/>
            <a:ext cx="1208754" cy="990600"/>
          </a:xfrm>
          <a:prstGeom prst="rect">
            <a:avLst/>
          </a:prstGeom>
        </p:spPr>
      </p:pic>
      <p:pic>
        <p:nvPicPr>
          <p:cNvPr id="44" name="Picture 43" descr="Shovel stirring campfire ashes." title="Stir Campfire Ou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113" y="5531262"/>
            <a:ext cx="1064226" cy="990600"/>
          </a:xfrm>
          <a:prstGeom prst="rect">
            <a:avLst/>
          </a:prstGeom>
        </p:spPr>
      </p:pic>
      <p:pic>
        <p:nvPicPr>
          <p:cNvPr id="45" name="Picture 44" descr="A figure roasting marshmallows over a campfire sitting near a tree. 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28" y="4478699"/>
            <a:ext cx="1292509" cy="927751"/>
          </a:xfrm>
          <a:prstGeom prst="rect">
            <a:avLst/>
          </a:prstGeom>
        </p:spPr>
      </p:pic>
      <p:pic>
        <p:nvPicPr>
          <p:cNvPr id="46" name="Picture 45" descr="Campfire Safety text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663" y="4478700"/>
            <a:ext cx="2470031" cy="831516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604928" y="6549926"/>
            <a:ext cx="131173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/>
              <a:t>Drown the campfire ashes with lots of water.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001314" y="6549926"/>
            <a:ext cx="114609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/>
              <a:t>Stir, add more water and stir again. Be sure all burned material is out cold.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313052" y="6550748"/>
            <a:ext cx="110654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/>
              <a:t>Feel materials with your bare hand. If it is too hot to touch, it’s too hot to leave.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001314" y="5289179"/>
            <a:ext cx="241361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/>
              <a:t>Make sure your campfire is DEAD OUT!</a:t>
            </a:r>
          </a:p>
        </p:txBody>
      </p:sp>
      <p:pic>
        <p:nvPicPr>
          <p:cNvPr id="51" name="Picture 50" descr="Hand checking ashes for warmth." title="Feel Campfire for Hea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8136" y="5531263"/>
            <a:ext cx="1064226" cy="990600"/>
          </a:xfrm>
          <a:prstGeom prst="rect">
            <a:avLst/>
          </a:prstGeom>
        </p:spPr>
      </p:pic>
      <p:pic>
        <p:nvPicPr>
          <p:cNvPr id="52" name="Picture 51" descr="Bucket of water drowning a campfire." title="Drown Campfir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362" y="5531263"/>
            <a:ext cx="1208754" cy="990600"/>
          </a:xfrm>
          <a:prstGeom prst="rect">
            <a:avLst/>
          </a:prstGeom>
        </p:spPr>
      </p:pic>
      <p:pic>
        <p:nvPicPr>
          <p:cNvPr id="53" name="Picture 52" descr="Shovel stirring campfire ashes." title="Stir Campfire Ou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5547" y="5531263"/>
            <a:ext cx="1064226" cy="990600"/>
          </a:xfrm>
          <a:prstGeom prst="rect">
            <a:avLst/>
          </a:prstGeom>
        </p:spPr>
      </p:pic>
      <p:pic>
        <p:nvPicPr>
          <p:cNvPr id="54" name="Picture 53" descr="A figure roasting marshmallows over a campfire sitting near a tree. 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362" y="4478700"/>
            <a:ext cx="1292509" cy="927751"/>
          </a:xfrm>
          <a:prstGeom prst="rect">
            <a:avLst/>
          </a:prstGeom>
        </p:spPr>
      </p:pic>
      <p:pic>
        <p:nvPicPr>
          <p:cNvPr id="55" name="Picture 54" descr="Campfire Safety text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097" y="4478701"/>
            <a:ext cx="2470031" cy="831516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5672362" y="6549927"/>
            <a:ext cx="131173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/>
              <a:t>Drown the campfire ashes with lots of water.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068748" y="6549927"/>
            <a:ext cx="114609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/>
              <a:t>Stir, add more water and stir again. Be sure all burned material is out cold.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380486" y="6550749"/>
            <a:ext cx="110654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/>
              <a:t>Feel materials with your bare hand. If it is too hot to touch, it’s too hot to leave.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068748" y="5289180"/>
            <a:ext cx="241361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/>
              <a:t>Make sure your campfire is DEAD OUT!</a:t>
            </a:r>
          </a:p>
        </p:txBody>
      </p:sp>
      <p:sp>
        <p:nvSpPr>
          <p:cNvPr id="8" name="Title 7" hidden="1"/>
          <p:cNvSpPr>
            <a:spLocks noGrp="1"/>
          </p:cNvSpPr>
          <p:nvPr>
            <p:ph type="ctrTitle"/>
          </p:nvPr>
        </p:nvSpPr>
        <p:spPr>
          <a:xfrm>
            <a:off x="914399" y="2829066"/>
            <a:ext cx="3050183" cy="1251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Campfire Safety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53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 descr="A straight line separating the page into half."/>
          <p:cNvCxnSpPr/>
          <p:nvPr/>
        </p:nvCxnSpPr>
        <p:spPr>
          <a:xfrm>
            <a:off x="5030174" y="609600"/>
            <a:ext cx="0" cy="6553200"/>
          </a:xfrm>
          <a:prstGeom prst="line">
            <a:avLst/>
          </a:prstGeom>
          <a:ln w="3175" cmpd="sng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 descr="A straight line separating the page into half."/>
          <p:cNvCxnSpPr/>
          <p:nvPr/>
        </p:nvCxnSpPr>
        <p:spPr>
          <a:xfrm>
            <a:off x="609600" y="3848100"/>
            <a:ext cx="8839200" cy="0"/>
          </a:xfrm>
          <a:prstGeom prst="line">
            <a:avLst/>
          </a:prstGeom>
          <a:ln w="31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6511132" y="6244768"/>
            <a:ext cx="85891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/>
              <a:t>Wind spreads flames faster. A small fire can spread quickly.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6511132" y="4577018"/>
            <a:ext cx="82617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/>
              <a:t>When it gets hot, vegetation like leaves and grass dry out .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5631713" y="5305776"/>
            <a:ext cx="914400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00" b="1"/>
              <a:t>Low humidity and lack of rain will make vegetation more flammable.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7638308" y="4499638"/>
            <a:ext cx="181275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/>
              <a:t>When it’s hot, dry and windy, check local offices, bulletin boards and websites for current fire restrictions.</a:t>
            </a:r>
          </a:p>
        </p:txBody>
      </p:sp>
      <p:pic>
        <p:nvPicPr>
          <p:cNvPr id="95" name="Picture 94" descr="An image of the sun next to a thermometer filled almost to the top with red indicating the temperature is hot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386" y="4499638"/>
            <a:ext cx="816801" cy="762000"/>
          </a:xfrm>
          <a:prstGeom prst="rect">
            <a:avLst/>
          </a:prstGeom>
        </p:spPr>
      </p:pic>
      <p:pic>
        <p:nvPicPr>
          <p:cNvPr id="96" name="Picture 95" descr="A figure of a plant wilted under the sun. " title="Hot Weather Vegetation Damag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168" y="5319642"/>
            <a:ext cx="819355" cy="762000"/>
          </a:xfrm>
          <a:prstGeom prst="rect">
            <a:avLst/>
          </a:prstGeom>
        </p:spPr>
      </p:pic>
      <p:pic>
        <p:nvPicPr>
          <p:cNvPr id="97" name="Picture 96" descr="Circling lines indicating wind placed over orange flames at the base of a tree. " title="Wind and Flame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1713" y="6098321"/>
            <a:ext cx="819355" cy="762000"/>
          </a:xfrm>
          <a:prstGeom prst="rect">
            <a:avLst/>
          </a:prstGeom>
        </p:spPr>
      </p:pic>
      <p:sp>
        <p:nvSpPr>
          <p:cNvPr id="98" name="TextBox 97"/>
          <p:cNvSpPr txBox="1"/>
          <p:nvPr/>
        </p:nvSpPr>
        <p:spPr>
          <a:xfrm>
            <a:off x="7546059" y="5688464"/>
            <a:ext cx="190499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>
                <a:solidFill>
                  <a:srgbClr val="800000"/>
                </a:solidFill>
              </a:rPr>
              <a:t>Consider campfire alternatives</a:t>
            </a:r>
          </a:p>
          <a:p>
            <a:pPr algn="ctr"/>
            <a:r>
              <a:rPr lang="en-US" sz="1000" b="1">
                <a:solidFill>
                  <a:srgbClr val="800000"/>
                </a:solidFill>
              </a:rPr>
              <a:t>when fire danger is high.</a:t>
            </a:r>
          </a:p>
        </p:txBody>
      </p:sp>
      <p:cxnSp>
        <p:nvCxnSpPr>
          <p:cNvPr id="99" name="Straight Connector 98" descr="A straight line separating the page into half."/>
          <p:cNvCxnSpPr>
            <a:endCxn id="100" idx="0"/>
          </p:cNvCxnSpPr>
          <p:nvPr/>
        </p:nvCxnSpPr>
        <p:spPr>
          <a:xfrm>
            <a:off x="7539740" y="4500913"/>
            <a:ext cx="6317" cy="243089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Rectangle 99" descr="A straight black line."/>
          <p:cNvSpPr/>
          <p:nvPr/>
        </p:nvSpPr>
        <p:spPr>
          <a:xfrm>
            <a:off x="5641057" y="6931808"/>
            <a:ext cx="3810000" cy="236105"/>
          </a:xfrm>
          <a:prstGeom prst="rect">
            <a:avLst/>
          </a:prstGeom>
          <a:solidFill>
            <a:srgbClr val="0C4B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5663118" y="6927823"/>
            <a:ext cx="37879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www.addwebsitenamehere.gov</a:t>
            </a:r>
          </a:p>
        </p:txBody>
      </p:sp>
      <p:pic>
        <p:nvPicPr>
          <p:cNvPr id="6" name="Picture 5" descr="Icons of portable cooking stoves: propane lantern, camp stove and portable cooking stove.  " title="Campfire Alternative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308" y="4996802"/>
            <a:ext cx="1788794" cy="652972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1540283" y="6248365"/>
            <a:ext cx="85891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/>
              <a:t>Wind spreads flames faster. A small fire can spread quickly.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540283" y="4580615"/>
            <a:ext cx="82617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/>
              <a:t>When it gets hot, vegetation like leaves and grass dry out .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60864" y="5309373"/>
            <a:ext cx="914400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00" b="1"/>
              <a:t>Low humidity and lack of rain will make vegetation more flammable.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667459" y="4503235"/>
            <a:ext cx="181275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/>
              <a:t>When it’s hot, dry and windy, check local offices, bulletin boards and websites for current fire restrictions.</a:t>
            </a:r>
          </a:p>
        </p:txBody>
      </p:sp>
      <p:pic>
        <p:nvPicPr>
          <p:cNvPr id="60" name="Picture 59" descr="An image of the sun next to a thermometer filled almost to the top with red indicating the temperature is hot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37" y="4503235"/>
            <a:ext cx="816801" cy="762000"/>
          </a:xfrm>
          <a:prstGeom prst="rect">
            <a:avLst/>
          </a:prstGeom>
        </p:spPr>
      </p:pic>
      <p:pic>
        <p:nvPicPr>
          <p:cNvPr id="61" name="Picture 60" descr="A figure of a plant wilted under the sun. " title="Hot Weather Vegetation Damag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319" y="5323239"/>
            <a:ext cx="819355" cy="762000"/>
          </a:xfrm>
          <a:prstGeom prst="rect">
            <a:avLst/>
          </a:prstGeom>
        </p:spPr>
      </p:pic>
      <p:pic>
        <p:nvPicPr>
          <p:cNvPr id="63" name="Picture 62" descr="Circling lines indicating wind placed over orange flames at the base of a tree. " title="Wind and Flame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64" y="6101918"/>
            <a:ext cx="819355" cy="762000"/>
          </a:xfrm>
          <a:prstGeom prst="rect">
            <a:avLst/>
          </a:prstGeom>
        </p:spPr>
      </p:pic>
      <p:sp>
        <p:nvSpPr>
          <p:cNvPr id="102" name="TextBox 101"/>
          <p:cNvSpPr txBox="1"/>
          <p:nvPr/>
        </p:nvSpPr>
        <p:spPr>
          <a:xfrm>
            <a:off x="2575210" y="5692061"/>
            <a:ext cx="190499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>
                <a:solidFill>
                  <a:srgbClr val="800000"/>
                </a:solidFill>
              </a:rPr>
              <a:t>Consider campfire alternatives</a:t>
            </a:r>
          </a:p>
          <a:p>
            <a:pPr algn="ctr"/>
            <a:r>
              <a:rPr lang="en-US" sz="1000" b="1">
                <a:solidFill>
                  <a:srgbClr val="800000"/>
                </a:solidFill>
              </a:rPr>
              <a:t>when fire danger is high.</a:t>
            </a:r>
          </a:p>
        </p:txBody>
      </p:sp>
      <p:cxnSp>
        <p:nvCxnSpPr>
          <p:cNvPr id="103" name="Straight Connector 102" descr="A straight black line."/>
          <p:cNvCxnSpPr>
            <a:endCxn id="104" idx="0"/>
          </p:cNvCxnSpPr>
          <p:nvPr/>
        </p:nvCxnSpPr>
        <p:spPr>
          <a:xfrm>
            <a:off x="2568891" y="4504510"/>
            <a:ext cx="6317" cy="243089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Rectangle 103" descr="A straight black line."/>
          <p:cNvSpPr/>
          <p:nvPr/>
        </p:nvSpPr>
        <p:spPr>
          <a:xfrm>
            <a:off x="670208" y="6935405"/>
            <a:ext cx="3810000" cy="236105"/>
          </a:xfrm>
          <a:prstGeom prst="rect">
            <a:avLst/>
          </a:prstGeom>
          <a:solidFill>
            <a:srgbClr val="0C4B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/>
          <p:cNvSpPr txBox="1"/>
          <p:nvPr/>
        </p:nvSpPr>
        <p:spPr>
          <a:xfrm>
            <a:off x="692269" y="6931420"/>
            <a:ext cx="37879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www.addwebsitenamehere.gov</a:t>
            </a:r>
          </a:p>
        </p:txBody>
      </p:sp>
      <p:pic>
        <p:nvPicPr>
          <p:cNvPr id="106" name="Picture 105" descr="Icons of portable cooking stoves: propane lantern, camp stove and portable cooking stove.  " title="Campfire Alternative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459" y="5000399"/>
            <a:ext cx="1788794" cy="652972"/>
          </a:xfrm>
          <a:prstGeom prst="rect">
            <a:avLst/>
          </a:prstGeom>
        </p:spPr>
      </p:pic>
      <p:sp>
        <p:nvSpPr>
          <p:cNvPr id="109" name="TextBox 108"/>
          <p:cNvSpPr txBox="1"/>
          <p:nvPr/>
        </p:nvSpPr>
        <p:spPr>
          <a:xfrm>
            <a:off x="6457747" y="2277153"/>
            <a:ext cx="85891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/>
              <a:t>Wind spreads flames faster. A small fire can spread quickly.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6457747" y="683383"/>
            <a:ext cx="82617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/>
              <a:t>When it gets hot, vegetation like leaves and grass dry out .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5578328" y="1412141"/>
            <a:ext cx="914400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00" b="1"/>
              <a:t>Low humidity and lack of rain will make vegetation more flammable.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7584923" y="606003"/>
            <a:ext cx="181275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/>
              <a:t>When it’s hot, dry and windy, check local offices, bulletin boards and websites for current fire restrictions.</a:t>
            </a:r>
          </a:p>
        </p:txBody>
      </p:sp>
      <p:pic>
        <p:nvPicPr>
          <p:cNvPr id="114" name="Picture 113" descr="An image of the sun next to a thermometer filled almost to the top with red indicating the temperature is hot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001" y="606003"/>
            <a:ext cx="816801" cy="762000"/>
          </a:xfrm>
          <a:prstGeom prst="rect">
            <a:avLst/>
          </a:prstGeom>
        </p:spPr>
      </p:pic>
      <p:pic>
        <p:nvPicPr>
          <p:cNvPr id="115" name="Picture 114" descr="A figure of a plant wilted under the sun. " title="Hot Weather Vegetation Damag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783" y="1426007"/>
            <a:ext cx="819355" cy="762000"/>
          </a:xfrm>
          <a:prstGeom prst="rect">
            <a:avLst/>
          </a:prstGeom>
        </p:spPr>
      </p:pic>
      <p:pic>
        <p:nvPicPr>
          <p:cNvPr id="116" name="Picture 115" descr="Circling lines indicating wind placed over orange flames at the base of a tree. " title="Wind and Flame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328" y="2204686"/>
            <a:ext cx="819355" cy="762000"/>
          </a:xfrm>
          <a:prstGeom prst="rect">
            <a:avLst/>
          </a:prstGeom>
        </p:spPr>
      </p:pic>
      <p:sp>
        <p:nvSpPr>
          <p:cNvPr id="117" name="TextBox 116"/>
          <p:cNvSpPr txBox="1"/>
          <p:nvPr/>
        </p:nvSpPr>
        <p:spPr>
          <a:xfrm>
            <a:off x="7492674" y="1794829"/>
            <a:ext cx="190499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>
                <a:solidFill>
                  <a:srgbClr val="800000"/>
                </a:solidFill>
              </a:rPr>
              <a:t>Consider campfire alternatives</a:t>
            </a:r>
          </a:p>
          <a:p>
            <a:pPr algn="ctr"/>
            <a:r>
              <a:rPr lang="en-US" sz="1000" b="1">
                <a:solidFill>
                  <a:srgbClr val="800000"/>
                </a:solidFill>
              </a:rPr>
              <a:t>when fire danger is high.</a:t>
            </a:r>
          </a:p>
        </p:txBody>
      </p:sp>
      <p:cxnSp>
        <p:nvCxnSpPr>
          <p:cNvPr id="118" name="Straight Connector 117" descr="A straight black line."/>
          <p:cNvCxnSpPr>
            <a:endCxn id="119" idx="0"/>
          </p:cNvCxnSpPr>
          <p:nvPr/>
        </p:nvCxnSpPr>
        <p:spPr>
          <a:xfrm>
            <a:off x="7486355" y="607278"/>
            <a:ext cx="6317" cy="243089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Rectangle 118" descr="A straight black line."/>
          <p:cNvSpPr/>
          <p:nvPr/>
        </p:nvSpPr>
        <p:spPr>
          <a:xfrm>
            <a:off x="5587672" y="3038173"/>
            <a:ext cx="3810000" cy="236105"/>
          </a:xfrm>
          <a:prstGeom prst="rect">
            <a:avLst/>
          </a:prstGeom>
          <a:solidFill>
            <a:srgbClr val="0C4B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/>
          <p:cNvSpPr txBox="1"/>
          <p:nvPr/>
        </p:nvSpPr>
        <p:spPr>
          <a:xfrm>
            <a:off x="5609733" y="3034188"/>
            <a:ext cx="37879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www.addwebsitenamehere.gov</a:t>
            </a:r>
          </a:p>
        </p:txBody>
      </p:sp>
      <p:pic>
        <p:nvPicPr>
          <p:cNvPr id="121" name="Picture 120" descr="Icons of portable cooking stoves: propane lantern, camp stove and portable cooking stove.  " title="Campfire Alternative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4923" y="1103167"/>
            <a:ext cx="1788794" cy="652972"/>
          </a:xfrm>
          <a:prstGeom prst="rect">
            <a:avLst/>
          </a:prstGeom>
        </p:spPr>
      </p:pic>
      <p:sp>
        <p:nvSpPr>
          <p:cNvPr id="124" name="TextBox 123"/>
          <p:cNvSpPr txBox="1"/>
          <p:nvPr/>
        </p:nvSpPr>
        <p:spPr>
          <a:xfrm>
            <a:off x="1486898" y="2280750"/>
            <a:ext cx="85891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/>
              <a:t>Wind spreads flames faster. A small fire can spread quickly.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1486898" y="686980"/>
            <a:ext cx="82617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/>
              <a:t>When it gets hot, vegetation like leaves and grass dry out .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607479" y="1415738"/>
            <a:ext cx="914400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00" b="1" dirty="0"/>
              <a:t>Low humidity and lack of rain will make vegetation more flammable.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2614074" y="609600"/>
            <a:ext cx="181275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/>
              <a:t>When it’s hot, dry and windy, check local offices, bulletin boards and websites for current fire restrictions.</a:t>
            </a:r>
          </a:p>
        </p:txBody>
      </p:sp>
      <p:pic>
        <p:nvPicPr>
          <p:cNvPr id="129" name="Picture 128" descr="An image of the sun next to a thermometer filled almost to the top with red indicating the temperature is hot." title="Hot Weather Vegetation Da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152" y="609600"/>
            <a:ext cx="816801" cy="762000"/>
          </a:xfrm>
          <a:prstGeom prst="rect">
            <a:avLst/>
          </a:prstGeom>
        </p:spPr>
      </p:pic>
      <p:pic>
        <p:nvPicPr>
          <p:cNvPr id="130" name="Picture 129" descr="A figure of a plant wilted under the sun. 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934" y="1429604"/>
            <a:ext cx="819355" cy="762000"/>
          </a:xfrm>
          <a:prstGeom prst="rect">
            <a:avLst/>
          </a:prstGeom>
        </p:spPr>
      </p:pic>
      <p:pic>
        <p:nvPicPr>
          <p:cNvPr id="131" name="Picture 130" descr="Circling lines indicating wind placed over orange flames at the base of a tree. " title="Wind and Flame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79" y="2208283"/>
            <a:ext cx="819355" cy="762000"/>
          </a:xfrm>
          <a:prstGeom prst="rect">
            <a:avLst/>
          </a:prstGeom>
        </p:spPr>
      </p:pic>
      <p:sp>
        <p:nvSpPr>
          <p:cNvPr id="132" name="TextBox 131"/>
          <p:cNvSpPr txBox="1"/>
          <p:nvPr/>
        </p:nvSpPr>
        <p:spPr>
          <a:xfrm>
            <a:off x="2521825" y="1798426"/>
            <a:ext cx="190499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>
                <a:solidFill>
                  <a:srgbClr val="800000"/>
                </a:solidFill>
              </a:rPr>
              <a:t>Consider campfire alternatives</a:t>
            </a:r>
          </a:p>
          <a:p>
            <a:pPr algn="ctr"/>
            <a:r>
              <a:rPr lang="en-US" sz="1000" b="1">
                <a:solidFill>
                  <a:srgbClr val="800000"/>
                </a:solidFill>
              </a:rPr>
              <a:t>when fire danger is high.</a:t>
            </a:r>
          </a:p>
        </p:txBody>
      </p:sp>
      <p:cxnSp>
        <p:nvCxnSpPr>
          <p:cNvPr id="133" name="Straight Connector 132" descr="A straight black line."/>
          <p:cNvCxnSpPr>
            <a:endCxn id="134" idx="0"/>
          </p:cNvCxnSpPr>
          <p:nvPr/>
        </p:nvCxnSpPr>
        <p:spPr>
          <a:xfrm>
            <a:off x="2515506" y="610875"/>
            <a:ext cx="6317" cy="243089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Rectangle 133" descr="A green rectangle box with an area to add an agency webis" title="Agency Website"/>
          <p:cNvSpPr/>
          <p:nvPr/>
        </p:nvSpPr>
        <p:spPr>
          <a:xfrm>
            <a:off x="616823" y="3041770"/>
            <a:ext cx="3810000" cy="236105"/>
          </a:xfrm>
          <a:prstGeom prst="rect">
            <a:avLst/>
          </a:prstGeom>
          <a:solidFill>
            <a:srgbClr val="0C4B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TextBox 134" descr="A green rectangle box with an area to add an agency webiste." title="Agency Website"/>
          <p:cNvSpPr txBox="1"/>
          <p:nvPr/>
        </p:nvSpPr>
        <p:spPr>
          <a:xfrm>
            <a:off x="638884" y="3037785"/>
            <a:ext cx="37879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www.addwebsitenamehere.gov</a:t>
            </a:r>
          </a:p>
        </p:txBody>
      </p:sp>
      <p:pic>
        <p:nvPicPr>
          <p:cNvPr id="136" name="Picture 135" descr="Icons of portable cooking stoves: propane lantern, camp stove and portable cooking stove.  " title="Campfire Alternative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074" y="1106764"/>
            <a:ext cx="1788794" cy="652972"/>
          </a:xfrm>
          <a:prstGeom prst="rect">
            <a:avLst/>
          </a:prstGeom>
        </p:spPr>
      </p:pic>
      <p:sp>
        <p:nvSpPr>
          <p:cNvPr id="138" name="TextBox 137"/>
          <p:cNvSpPr txBox="1"/>
          <p:nvPr/>
        </p:nvSpPr>
        <p:spPr>
          <a:xfrm>
            <a:off x="3556030" y="2326473"/>
            <a:ext cx="79954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/>
              <a:t>Agency Name</a:t>
            </a:r>
          </a:p>
          <a:p>
            <a:r>
              <a:rPr lang="en-US" sz="900"/>
              <a:t>Street Address</a:t>
            </a:r>
          </a:p>
          <a:p>
            <a:r>
              <a:rPr lang="en-US" sz="900"/>
              <a:t>City State Zip</a:t>
            </a:r>
          </a:p>
          <a:p>
            <a:r>
              <a:rPr lang="en-US" sz="900"/>
              <a:t>Phone Number</a:t>
            </a:r>
          </a:p>
        </p:txBody>
      </p:sp>
      <p:sp>
        <p:nvSpPr>
          <p:cNvPr id="2" name="Rectangle 1" descr="A blank box for an agency to place their individual logo." title="Logo Placement"/>
          <p:cNvSpPr/>
          <p:nvPr/>
        </p:nvSpPr>
        <p:spPr>
          <a:xfrm>
            <a:off x="2664008" y="2228202"/>
            <a:ext cx="707552" cy="7075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/>
          <p:cNvSpPr txBox="1"/>
          <p:nvPr/>
        </p:nvSpPr>
        <p:spPr>
          <a:xfrm>
            <a:off x="2795796" y="2403900"/>
            <a:ext cx="4723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/>
              <a:t>LOGO HERE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549424" y="2315484"/>
            <a:ext cx="79954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/>
              <a:t>Agency Name</a:t>
            </a:r>
          </a:p>
          <a:p>
            <a:r>
              <a:rPr lang="en-US" sz="900"/>
              <a:t>Street Address</a:t>
            </a:r>
          </a:p>
          <a:p>
            <a:r>
              <a:rPr lang="en-US" sz="900"/>
              <a:t>City State Zip</a:t>
            </a:r>
          </a:p>
          <a:p>
            <a:r>
              <a:rPr lang="en-US" sz="900"/>
              <a:t>Phone Number</a:t>
            </a:r>
          </a:p>
        </p:txBody>
      </p:sp>
      <p:sp>
        <p:nvSpPr>
          <p:cNvPr id="67" name="Rectangle 66" descr="A blank box for an agency to place their individual logo." title="Logo Placement"/>
          <p:cNvSpPr/>
          <p:nvPr/>
        </p:nvSpPr>
        <p:spPr>
          <a:xfrm>
            <a:off x="7657402" y="2217213"/>
            <a:ext cx="707552" cy="7075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7789190" y="2392911"/>
            <a:ext cx="4723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/>
              <a:t>LOGO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603327" y="6244768"/>
            <a:ext cx="79954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/>
              <a:t>Agency Name</a:t>
            </a:r>
          </a:p>
          <a:p>
            <a:r>
              <a:rPr lang="en-US" sz="900"/>
              <a:t>Street Address</a:t>
            </a:r>
          </a:p>
          <a:p>
            <a:r>
              <a:rPr lang="en-US" sz="900"/>
              <a:t>City State Zip</a:t>
            </a:r>
          </a:p>
          <a:p>
            <a:r>
              <a:rPr lang="en-US" sz="900"/>
              <a:t>Phone Number</a:t>
            </a:r>
          </a:p>
        </p:txBody>
      </p:sp>
      <p:sp>
        <p:nvSpPr>
          <p:cNvPr id="70" name="Rectangle 69" descr="A blank box for an agency to place their individual logo." title="Logo Placement"/>
          <p:cNvSpPr/>
          <p:nvPr/>
        </p:nvSpPr>
        <p:spPr>
          <a:xfrm>
            <a:off x="2711305" y="6146497"/>
            <a:ext cx="707552" cy="7075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2843093" y="6322195"/>
            <a:ext cx="4723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/>
              <a:t>LOGO HERE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8574176" y="6244768"/>
            <a:ext cx="79954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/>
              <a:t>Agency Name</a:t>
            </a:r>
          </a:p>
          <a:p>
            <a:r>
              <a:rPr lang="en-US" sz="900"/>
              <a:t>Street Address</a:t>
            </a:r>
          </a:p>
          <a:p>
            <a:r>
              <a:rPr lang="en-US" sz="900"/>
              <a:t>City State Zip</a:t>
            </a:r>
          </a:p>
          <a:p>
            <a:r>
              <a:rPr lang="en-US" sz="900"/>
              <a:t>Phone Number</a:t>
            </a:r>
          </a:p>
        </p:txBody>
      </p:sp>
      <p:sp>
        <p:nvSpPr>
          <p:cNvPr id="73" name="Rectangle 72" descr="A blank box for an agency to place their individual logo." title="Logo Placement"/>
          <p:cNvSpPr/>
          <p:nvPr/>
        </p:nvSpPr>
        <p:spPr>
          <a:xfrm>
            <a:off x="7682154" y="6146497"/>
            <a:ext cx="707552" cy="7075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7813942" y="6322195"/>
            <a:ext cx="4723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/>
              <a:t>LOGO HERE</a:t>
            </a:r>
          </a:p>
        </p:txBody>
      </p:sp>
      <p:sp>
        <p:nvSpPr>
          <p:cNvPr id="3" name="Title 2" hidden="1"/>
          <p:cNvSpPr>
            <a:spLocks noGrp="1"/>
          </p:cNvSpPr>
          <p:nvPr>
            <p:ph type="ctrTitle"/>
          </p:nvPr>
        </p:nvSpPr>
        <p:spPr>
          <a:xfrm>
            <a:off x="5427406" y="3443828"/>
            <a:ext cx="3876614" cy="63668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Campfire Card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41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545</Words>
  <Application>Microsoft Office PowerPoint</Application>
  <PresentationFormat>Custom</PresentationFormat>
  <Paragraphs>67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Campfire Safety</vt:lpstr>
      <vt:lpstr>Campfire Card</vt:lpstr>
    </vt:vector>
  </TitlesOfParts>
  <Company>US Forest 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Gwen Hensley</dc:creator>
  <cp:lastModifiedBy>dmshaffer</cp:lastModifiedBy>
  <cp:revision>26</cp:revision>
  <dcterms:created xsi:type="dcterms:W3CDTF">2016-08-31T16:23:17Z</dcterms:created>
  <dcterms:modified xsi:type="dcterms:W3CDTF">2018-11-13T20:57:28Z</dcterms:modified>
</cp:coreProperties>
</file>