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32918400" cy="438912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631"/>
  </p:normalViewPr>
  <p:slideViewPr>
    <p:cSldViewPr snapToGrid="0" snapToObjects="1" showGuides="1">
      <p:cViewPr>
        <p:scale>
          <a:sx n="17" d="100"/>
          <a:sy n="17" d="100"/>
        </p:scale>
        <p:origin x="1272" y="14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6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4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82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6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9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9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0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8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1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4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05E4-0463-1C4C-8498-65BD894A0865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75FF2-57BE-7842-ADEF-98FDDECC46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05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B3932-0ACB-E140-86F8-06A1C9B0B4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 Your Fire Out 36x48 sign</a:t>
            </a:r>
          </a:p>
        </p:txBody>
      </p:sp>
      <p:pic>
        <p:nvPicPr>
          <p:cNvPr id="5" name="Picture 4" descr="&quot;Is Your&quot; text is in a black, condensed, sans serif upper and lower case font. Underneat is stacked &quot;FIRE OUT?&quot; in red, upper case sans serif font in red.&#10;A Green bucket is dumping blue water on to an orange gradient filled flame. In the lower left corner is Smokey Bear holding binoculars with flames in the lens." title="Is your fire out?">
            <a:extLst>
              <a:ext uri="{FF2B5EF4-FFF2-40B4-BE49-F238E27FC236}">
                <a16:creationId xmlns:a16="http://schemas.microsoft.com/office/drawing/2014/main" id="{E29D13F6-511A-764A-99AE-F1B979B86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918400" cy="438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8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2D12A-832B-6742-BFE1-265696171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3140" y="6908811"/>
            <a:ext cx="28392120" cy="5984230"/>
          </a:xfrm>
        </p:spPr>
        <p:txBody>
          <a:bodyPr/>
          <a:lstStyle/>
          <a:p>
            <a:r>
              <a:rPr lang="en-US" dirty="0"/>
              <a:t>Is Your Fire Out? 36x48 sign, accessible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50FB29-2B7F-F14E-9767-CB3F0CA5D6B0}"/>
              </a:ext>
            </a:extLst>
          </p:cNvPr>
          <p:cNvSpPr txBox="1"/>
          <p:nvPr/>
        </p:nvSpPr>
        <p:spPr>
          <a:xfrm>
            <a:off x="2263140" y="15151817"/>
            <a:ext cx="28163520" cy="6793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"Is Your" text is in a black, condensed, sans serif upper and lower case font. </a:t>
            </a:r>
            <a:r>
              <a:rPr lang="en-US" dirty="0" err="1"/>
              <a:t>Underneat</a:t>
            </a:r>
            <a:r>
              <a:rPr lang="en-US" dirty="0"/>
              <a:t> is stacked "FIRE OU?T" in red, upper case sans serif font in red.</a:t>
            </a:r>
          </a:p>
          <a:p>
            <a:r>
              <a:rPr lang="en-US" dirty="0"/>
              <a:t>A green bucket is dumping blue water on to an orange gradient filled flame. In the lower left corner is Smokey Bear holding binoculars with flames in each lens.</a:t>
            </a:r>
          </a:p>
        </p:txBody>
      </p:sp>
    </p:spTree>
    <p:extLst>
      <p:ext uri="{BB962C8B-B14F-4D97-AF65-F5344CB8AC3E}">
        <p14:creationId xmlns:p14="http://schemas.microsoft.com/office/powerpoint/2010/main" val="384224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86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Is Your Fire Out 36x48 sign</vt:lpstr>
      <vt:lpstr>Is Your Fire Out? 36x48 sign, accessible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Your Fire Out 36x48 sign</dc:title>
  <dc:creator>Gwen Hensley</dc:creator>
  <cp:lastModifiedBy>Gwen Hensley</cp:lastModifiedBy>
  <cp:revision>2</cp:revision>
  <dcterms:created xsi:type="dcterms:W3CDTF">2020-05-12T22:47:22Z</dcterms:created>
  <dcterms:modified xsi:type="dcterms:W3CDTF">2020-05-12T22:55:05Z</dcterms:modified>
</cp:coreProperties>
</file>