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  <p:sldMasterId id="2147483660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13411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1" autoAdjust="0"/>
    <p:restoredTop sz="86413" autoAdjust="0"/>
  </p:normalViewPr>
  <p:slideViewPr>
    <p:cSldViewPr snapToGrid="0" snapToObjects="1">
      <p:cViewPr>
        <p:scale>
          <a:sx n="100" d="100"/>
          <a:sy n="100" d="100"/>
        </p:scale>
        <p:origin x="-1572" y="-1740"/>
      </p:cViewPr>
      <p:guideLst>
        <p:guide orient="horz" pos="3168"/>
        <p:guide pos="42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4" d="100"/>
          <a:sy n="94" d="100"/>
        </p:scale>
        <p:origin x="206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455B2-6CE2-4D4B-8A70-90F92F851D10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8384F-3E5D-49C9-B2FB-0171F52EA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78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71397-BE87-417D-8950-145DB03AE58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95654-1951-401D-9E6E-07E5297AE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3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95654-1951-401D-9E6E-07E5297AEC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7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5840" y="3124625"/>
            <a:ext cx="1139952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0" y="5699760"/>
            <a:ext cx="938784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4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65583" y="591397"/>
            <a:ext cx="2563495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0444" y="591397"/>
            <a:ext cx="7471621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1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646238"/>
            <a:ext cx="100584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283200"/>
            <a:ext cx="100584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08250"/>
            <a:ext cx="115681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731000"/>
            <a:ext cx="11568113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47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2338" y="2678113"/>
            <a:ext cx="5707062" cy="6381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1800" y="2678113"/>
            <a:ext cx="5707063" cy="6381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42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925" y="534988"/>
            <a:ext cx="11566525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25" y="2465388"/>
            <a:ext cx="5673725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3925" y="3673475"/>
            <a:ext cx="5673725" cy="54054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9738" y="2465388"/>
            <a:ext cx="5700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9738" y="3673475"/>
            <a:ext cx="5700712" cy="54054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75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60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63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925" y="669925"/>
            <a:ext cx="4325938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2300" y="1447800"/>
            <a:ext cx="6788150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925" y="3017838"/>
            <a:ext cx="4325938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7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95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925" y="669925"/>
            <a:ext cx="4325938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02300" y="1447800"/>
            <a:ext cx="6788150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925" y="3017838"/>
            <a:ext cx="4325938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90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84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8025" y="534988"/>
            <a:ext cx="2890838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2338" y="534988"/>
            <a:ext cx="8523287" cy="8524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29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646239"/>
            <a:ext cx="100584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283201"/>
            <a:ext cx="100584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25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61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899" y="2508251"/>
            <a:ext cx="11567709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899" y="6731001"/>
            <a:ext cx="11567709" cy="22002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211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117" y="2678113"/>
            <a:ext cx="5651001" cy="6381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7083" y="2678113"/>
            <a:ext cx="5651003" cy="63817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99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117" y="534989"/>
            <a:ext cx="11567707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116" y="2465389"/>
            <a:ext cx="5672915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3116" y="3673475"/>
            <a:ext cx="5672915" cy="54054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517" y="2465389"/>
            <a:ext cx="570030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517" y="3673475"/>
            <a:ext cx="5700307" cy="54054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438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28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8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392" y="6463454"/>
            <a:ext cx="1139952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392" y="4263180"/>
            <a:ext cx="1139952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671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116" y="669926"/>
            <a:ext cx="4325221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0309" y="1447801"/>
            <a:ext cx="6790515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116" y="3017839"/>
            <a:ext cx="4325221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414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116" y="669926"/>
            <a:ext cx="4325221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00309" y="1447801"/>
            <a:ext cx="6790515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116" y="3017839"/>
            <a:ext cx="4325221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7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120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8213" y="534989"/>
            <a:ext cx="2889873" cy="852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3116" y="534989"/>
            <a:ext cx="8412131" cy="8524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3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0443" y="3441277"/>
            <a:ext cx="5017558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520" y="3441277"/>
            <a:ext cx="501756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02802"/>
            <a:ext cx="1207008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0" y="2251499"/>
            <a:ext cx="59256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0" y="3189817"/>
            <a:ext cx="59256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12706" y="2251499"/>
            <a:ext cx="5927937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12706" y="3189817"/>
            <a:ext cx="5927937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5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2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7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00473"/>
            <a:ext cx="4412192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3406" y="400474"/>
            <a:ext cx="7497234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" y="2104814"/>
            <a:ext cx="4412192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689" y="7040880"/>
            <a:ext cx="804672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28689" y="898737"/>
            <a:ext cx="804672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689" y="7872096"/>
            <a:ext cx="804672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560" y="402802"/>
            <a:ext cx="120700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0" y="2346962"/>
            <a:ext cx="1207008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0560" y="9322648"/>
            <a:ext cx="31292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25201-EF29-034B-9B61-36A4A051D4B4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82160" y="9322648"/>
            <a:ext cx="424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11360" y="9322648"/>
            <a:ext cx="31292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2338" y="534988"/>
            <a:ext cx="115665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2338" y="2678113"/>
            <a:ext cx="115665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2338" y="9323388"/>
            <a:ext cx="301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63235-8873-44C7-9CE9-BA4146EC03F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1825" y="9323388"/>
            <a:ext cx="4527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1025" y="9323388"/>
            <a:ext cx="301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7253A-0E43-437D-B903-AF3903A2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6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117" y="534989"/>
            <a:ext cx="11564969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117" y="2678113"/>
            <a:ext cx="11564969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117" y="9323389"/>
            <a:ext cx="3015876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32D3-8AA1-411C-B9DF-AD22DEE0C312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008" y="9323389"/>
            <a:ext cx="4525184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208" y="9323389"/>
            <a:ext cx="301587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E8BB0-C452-4927-931A-C9391642C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Background art" descr="Burn permits are free and required for any burning outside city limits statewide (excluding campfires) from May ? to October ?. Check with your local fire department for burn permit information. Illustration:  A figure with shovel next to flame indicating a burn pile. Text: Agency information including name, logo, address, phone, website, and social media can be filled in by appropriate personnel, &#10;First row of illustrations: First picture contains a fireman with a firehose with caption &quot;check with your local fire department for local burning regulations.&quot; Second illustration shows wind blowing through a tree with the caption &quot;avoid burning on dry, windy days, when a fire can easily get out of control. Third illustration shows water drops next to humidity level with the caption &quot;burn when the humidity is higher and the winds are calmer.&quot; Second row of illustrations: first picture shows a rake clearing down to bare earth, with sun shining with caption &quot;clear vegetation for 10 feet around your burn pile. Keep your burn pile small. Second picture shows shovel and water hose with caption &quot;be prepared. Have a source of water and a shovel nearby.&quot; Third picture shows a man with shovel standing next to a fire with caption &quot;never leave your burn pile. Stay until it is completely out.&quot; Bottom border contains one less spark, one less wildfire graphic with flame." title="Burn Pile Ti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01" y="292100"/>
            <a:ext cx="7175231" cy="9461308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6012953" y="1414758"/>
            <a:ext cx="3997151" cy="738664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Burn permits are free and required for any burning outside city limits statewide </a:t>
            </a:r>
            <a:r>
              <a:rPr lang="en-US" sz="1200" b="1" dirty="0" smtClean="0"/>
              <a:t>(excluding </a:t>
            </a:r>
            <a:r>
              <a:rPr lang="en-US" sz="1200" b="1" dirty="0"/>
              <a:t>campfires) </a:t>
            </a:r>
            <a:r>
              <a:rPr lang="en-US" sz="1200" b="1" dirty="0">
                <a:solidFill>
                  <a:srgbClr val="FF0000"/>
                </a:solidFill>
              </a:rPr>
              <a:t>from May ?? </a:t>
            </a:r>
            <a:r>
              <a:rPr lang="en-US" sz="1200" b="1" dirty="0">
                <a:solidFill>
                  <a:srgbClr val="FF0000"/>
                </a:solidFill>
              </a:rPr>
              <a:t>to October ??.</a:t>
            </a:r>
            <a:r>
              <a:rPr lang="en-US" sz="1200" b="1" dirty="0"/>
              <a:t> Check with your local fire department for burn permit information.</a:t>
            </a:r>
          </a:p>
        </p:txBody>
      </p:sp>
      <p:sp>
        <p:nvSpPr>
          <p:cNvPr id="23" name="Agency logo">
            <a:extLst>
              <a:ext uri="{FF2B5EF4-FFF2-40B4-BE49-F238E27FC236}">
                <a16:creationId xmlns:a16="http://schemas.microsoft.com/office/drawing/2014/main" id="{992669E9-76EB-034A-A6F6-7AD15244237D}"/>
              </a:ext>
            </a:extLst>
          </p:cNvPr>
          <p:cNvSpPr txBox="1"/>
          <p:nvPr/>
        </p:nvSpPr>
        <p:spPr>
          <a:xfrm>
            <a:off x="6348120" y="2380363"/>
            <a:ext cx="674981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Logo</a:t>
            </a:r>
          </a:p>
        </p:txBody>
      </p:sp>
      <p:sp>
        <p:nvSpPr>
          <p:cNvPr id="19" name="address">
            <a:extLst>
              <a:ext uri="{FF2B5EF4-FFF2-40B4-BE49-F238E27FC236}">
                <a16:creationId xmlns:a16="http://schemas.microsoft.com/office/drawing/2014/main" id="{D9147DD2-E7C6-454E-88B6-3BCAD102D022}"/>
              </a:ext>
            </a:extLst>
          </p:cNvPr>
          <p:cNvSpPr txBox="1"/>
          <p:nvPr/>
        </p:nvSpPr>
        <p:spPr>
          <a:xfrm>
            <a:off x="7324335" y="2378009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22" name="web">
            <a:extLst>
              <a:ext uri="{FF2B5EF4-FFF2-40B4-BE49-F238E27FC236}">
                <a16:creationId xmlns:a16="http://schemas.microsoft.com/office/drawing/2014/main" id="{137F7F83-15C8-D64C-85FD-A751137D568F}"/>
              </a:ext>
            </a:extLst>
          </p:cNvPr>
          <p:cNvSpPr txBox="1"/>
          <p:nvPr/>
        </p:nvSpPr>
        <p:spPr>
          <a:xfrm>
            <a:off x="8868107" y="2378009"/>
            <a:ext cx="987820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9332" y="5305274"/>
            <a:ext cx="1769133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Check with your local fire </a:t>
            </a:r>
            <a:r>
              <a:rPr lang="en-US" sz="1200" b="1" dirty="0" smtClean="0"/>
              <a:t>department </a:t>
            </a:r>
            <a:r>
              <a:rPr lang="en-US" sz="1200" b="1" dirty="0"/>
              <a:t>for local burning regulations.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56416" y="5301311"/>
            <a:ext cx="1983327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Avoid burning on dry, windy days, when a fire can easily get out of control.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1528" y="5305274"/>
            <a:ext cx="1844398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Burn when the humidity is higher and the winds are calmer.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34066" y="7833789"/>
            <a:ext cx="1956536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Clear vegetation for 10 feet around your burn pile. Keep your burn pile small.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56416" y="7826906"/>
            <a:ext cx="1844398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Be prepared. Have a source of water and a shovel nearby.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05911" y="7833789"/>
            <a:ext cx="1764855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Never leave your burn pile. Stay until it is completely out.</a:t>
            </a:r>
          </a:p>
        </p:txBody>
      </p:sp>
      <p:sp>
        <p:nvSpPr>
          <p:cNvPr id="2" name="Burn pile tips" hidden="1">
            <a:extLst>
              <a:ext uri="{FF2B5EF4-FFF2-40B4-BE49-F238E27FC236}">
                <a16:creationId xmlns:a16="http://schemas.microsoft.com/office/drawing/2014/main" id="{E3814DFC-463C-FD43-B2F4-106D1D959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8806" y="14815"/>
            <a:ext cx="6606540" cy="2156037"/>
          </a:xfrm>
        </p:spPr>
        <p:txBody>
          <a:bodyPr/>
          <a:lstStyle/>
          <a:p>
            <a:r>
              <a:rPr lang="en-US" dirty="0"/>
              <a:t>Burn Pile Tips</a:t>
            </a:r>
          </a:p>
        </p:txBody>
      </p:sp>
    </p:spTree>
    <p:extLst>
      <p:ext uri="{BB962C8B-B14F-4D97-AF65-F5344CB8AC3E}">
        <p14:creationId xmlns:p14="http://schemas.microsoft.com/office/powerpoint/2010/main" val="9747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136</Words>
  <Application>Microsoft Office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1_Custom Design</vt:lpstr>
      <vt:lpstr>Custom Design</vt:lpstr>
      <vt:lpstr>Burn Pile Tips</vt:lpstr>
    </vt:vector>
  </TitlesOfParts>
  <Company>US Forest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dmshaffer</cp:lastModifiedBy>
  <cp:revision>21</cp:revision>
  <dcterms:created xsi:type="dcterms:W3CDTF">2014-09-18T17:54:40Z</dcterms:created>
  <dcterms:modified xsi:type="dcterms:W3CDTF">2018-11-08T22:47:51Z</dcterms:modified>
</cp:coreProperties>
</file>