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31"/>
  </p:normalViewPr>
  <p:slideViewPr>
    <p:cSldViewPr snapToGrid="0" snapToObjects="1">
      <p:cViewPr>
        <p:scale>
          <a:sx n="37" d="100"/>
          <a:sy n="37" d="100"/>
        </p:scale>
        <p:origin x="2248" y="112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2326D-CD2C-9549-80C4-EDB0B595CC70}" type="datetimeFigureOut">
              <a:t>5/10/20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01E5-AC63-C045-A909-3E26A29D3B8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7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4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1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9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6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5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2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7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25201-EF29-034B-9B61-36A4A051D4B4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4C0588D-D34B-1F41-9167-4A5EC2F4A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Burn Responsibly</a:t>
            </a:r>
            <a:br>
              <a:rPr lang="en-US" dirty="0"/>
            </a:br>
            <a:endParaRPr lang="en-US" dirty="0"/>
          </a:p>
        </p:txBody>
      </p:sp>
      <p:pic>
        <p:nvPicPr>
          <p:cNvPr id="4" name="burning man" descr="Photo of man in hat holding rake at burn pile" title="Man at fire phot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852" y="277398"/>
            <a:ext cx="2697263" cy="9323802"/>
          </a:xfrm>
          <a:prstGeom prst="rect">
            <a:avLst/>
          </a:prstGeom>
        </p:spPr>
      </p:pic>
      <p:sp>
        <p:nvSpPr>
          <p:cNvPr id="8" name="Rectangle 7" descr="Black rectangle" title="Decorative element"/>
          <p:cNvSpPr/>
          <p:nvPr/>
        </p:nvSpPr>
        <p:spPr>
          <a:xfrm>
            <a:off x="457200" y="457200"/>
            <a:ext cx="6858000" cy="9144000"/>
          </a:xfrm>
          <a:prstGeom prst="rect">
            <a:avLst/>
          </a:prstGeom>
          <a:noFill/>
          <a:ln w="1143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burn text" descr="&quot;BURN&quot; in orange, call caps, sans serif font&#10;Stacked underneath is 'RESPONSIBLY&quot; in  black,sans serif, all caps condensed font" title="Burn Responsibl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481" y="1024665"/>
            <a:ext cx="3685104" cy="1693454"/>
          </a:xfrm>
          <a:prstGeom prst="rect">
            <a:avLst/>
          </a:prstGeom>
        </p:spPr>
      </p:pic>
      <p:sp>
        <p:nvSpPr>
          <p:cNvPr id="5" name="4 tips"/>
          <p:cNvSpPr txBox="1"/>
          <p:nvPr/>
        </p:nvSpPr>
        <p:spPr>
          <a:xfrm>
            <a:off x="3127115" y="3169751"/>
            <a:ext cx="3771717" cy="31700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marL="166688" indent="-166688">
              <a:spcBef>
                <a:spcPts val="1200"/>
              </a:spcBef>
              <a:buFont typeface="Arial"/>
              <a:buChar char="•"/>
            </a:pPr>
            <a:r>
              <a:rPr lang="en-US" sz="1600" b="1" dirty="0"/>
              <a:t> Call before you burn. Fire officials may designate certain days for burning based on weather and wind conditions.</a:t>
            </a:r>
          </a:p>
          <a:p>
            <a:pPr marL="166688" indent="-166688">
              <a:spcBef>
                <a:spcPts val="1200"/>
              </a:spcBef>
              <a:buFont typeface="Arial"/>
              <a:buChar char="•"/>
            </a:pPr>
            <a:r>
              <a:rPr lang="en-US" sz="1600" b="1" dirty="0"/>
              <a:t>Clear a 10-foot radius around your pile free of dead leaf litter and grass. Please keep your burn small.</a:t>
            </a:r>
          </a:p>
          <a:p>
            <a:pPr marL="166688" indent="-166688">
              <a:spcBef>
                <a:spcPts val="1200"/>
              </a:spcBef>
              <a:buFont typeface="Arial"/>
              <a:buChar char="•"/>
            </a:pPr>
            <a:r>
              <a:rPr lang="en-US" sz="1600" b="1" dirty="0"/>
              <a:t>If it’s too hot to touch then it’s too hot leave. Make sure your debris burn is dead out before leaving.</a:t>
            </a:r>
          </a:p>
          <a:p>
            <a:pPr marL="166688" indent="-166688">
              <a:spcBef>
                <a:spcPts val="1200"/>
              </a:spcBef>
              <a:buFont typeface="Arial"/>
              <a:buChar char="•"/>
            </a:pPr>
            <a:r>
              <a:rPr lang="en-US" sz="1600" b="1" dirty="0"/>
              <a:t>Always have water and fire tools on site for quick suppression.</a:t>
            </a:r>
          </a:p>
        </p:txBody>
      </p:sp>
      <p:pic>
        <p:nvPicPr>
          <p:cNvPr id="11" name="shovel" descr="Shovel, bucket and hose icons" title="Methods to extinguish ffir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322" y="6791597"/>
            <a:ext cx="3383298" cy="1452275"/>
          </a:xfrm>
          <a:prstGeom prst="rect">
            <a:avLst/>
          </a:prstGeom>
        </p:spPr>
      </p:pic>
      <p:sp>
        <p:nvSpPr>
          <p:cNvPr id="14" name="logo"/>
          <p:cNvSpPr txBox="1"/>
          <p:nvPr/>
        </p:nvSpPr>
        <p:spPr>
          <a:xfrm>
            <a:off x="3454322" y="8684447"/>
            <a:ext cx="11071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Agency</a:t>
            </a:r>
          </a:p>
          <a:p>
            <a:pPr algn="ctr"/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Logo</a:t>
            </a:r>
          </a:p>
        </p:txBody>
      </p:sp>
      <p:sp>
        <p:nvSpPr>
          <p:cNvPr id="15" name="address"/>
          <p:cNvSpPr txBox="1"/>
          <p:nvPr/>
        </p:nvSpPr>
        <p:spPr>
          <a:xfrm>
            <a:off x="5212744" y="8593892"/>
            <a:ext cx="15036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Agency Name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Street Address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City, State, Zip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Phone Number</a:t>
            </a:r>
          </a:p>
          <a:p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Website Address</a:t>
            </a:r>
          </a:p>
        </p:txBody>
      </p:sp>
    </p:spTree>
    <p:extLst>
      <p:ext uri="{BB962C8B-B14F-4D97-AF65-F5344CB8AC3E}">
        <p14:creationId xmlns:p14="http://schemas.microsoft.com/office/powerpoint/2010/main" val="261724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DE8DA-FB53-1A46-B394-EEC07929B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Burn responsibly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892ED-9DB7-064B-B391-18CACA309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620" y="2346961"/>
            <a:ext cx="6995160" cy="56102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Image: Black rectangle</a:t>
            </a:r>
          </a:p>
          <a:p>
            <a:pPr marL="0" indent="0">
              <a:buNone/>
            </a:pPr>
            <a:r>
              <a:rPr lang="en-US" sz="1800" dirty="0"/>
              <a:t>Image: Photo of man in hat holding rake at burn pile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/>
              <a:t> Call before you burn. Fire officials may designate certain days for burning based on weather and wind conditions.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/>
              <a:t>Clear a 10-foot radius around your pile free of dead leaf litter and grass. Please keep your burn small.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/>
              <a:t>If it’s too hot to touch then it’s too hot leave. Make sure your debris burn is dead out before leaving.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/>
              <a:t>Always have water and fire tools on site for quick suppression.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Image: Shovel, bucket and hose icons</a:t>
            </a:r>
          </a:p>
          <a:p>
            <a:pPr marL="0" indent="0">
              <a:buNone/>
            </a:pPr>
            <a:r>
              <a:rPr lang="en-US" sz="1800" dirty="0"/>
              <a:t>Agency Logo</a:t>
            </a:r>
          </a:p>
          <a:p>
            <a:pPr marL="0" indent="0">
              <a:buNone/>
            </a:pPr>
            <a:r>
              <a:rPr lang="en-US" sz="1800" dirty="0"/>
              <a:t>Agency Name</a:t>
            </a:r>
          </a:p>
          <a:p>
            <a:pPr marL="0" indent="0">
              <a:buNone/>
            </a:pPr>
            <a:r>
              <a:rPr lang="en-US" sz="1800" dirty="0"/>
              <a:t>Street Address</a:t>
            </a:r>
          </a:p>
          <a:p>
            <a:pPr marL="0" indent="0">
              <a:buNone/>
            </a:pPr>
            <a:r>
              <a:rPr lang="en-US" sz="1800" dirty="0"/>
              <a:t>City, State, Zip</a:t>
            </a:r>
          </a:p>
          <a:p>
            <a:pPr marL="0" indent="0">
              <a:buNone/>
            </a:pPr>
            <a:r>
              <a:rPr lang="en-US" sz="1800" dirty="0"/>
              <a:t>Phone Number</a:t>
            </a:r>
          </a:p>
          <a:p>
            <a:pPr marL="0" indent="0">
              <a:buNone/>
            </a:pPr>
            <a:r>
              <a:rPr lang="en-US" sz="1800" dirty="0"/>
              <a:t>Website Address</a:t>
            </a:r>
          </a:p>
        </p:txBody>
      </p:sp>
    </p:spTree>
    <p:extLst>
      <p:ext uri="{BB962C8B-B14F-4D97-AF65-F5344CB8AC3E}">
        <p14:creationId xmlns:p14="http://schemas.microsoft.com/office/powerpoint/2010/main" val="893326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215</Words>
  <Application>Microsoft Macintosh PowerPoint</Application>
  <PresentationFormat>Custom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Calibri</vt:lpstr>
      <vt:lpstr>Office Theme</vt:lpstr>
      <vt:lpstr>Burn Responsibly </vt:lpstr>
      <vt:lpstr>Burn responsibly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 Responsibly</dc:title>
  <dc:subject>Debris Burning</dc:subject>
  <dc:creator>Gwen Hensley</dc:creator>
  <cp:keywords>Debris Burning, burn pile</cp:keywords>
  <dc:description/>
  <cp:lastModifiedBy>Gwen Hensley</cp:lastModifiedBy>
  <cp:revision>31</cp:revision>
  <cp:lastPrinted>2015-08-28T17:40:47Z</cp:lastPrinted>
  <dcterms:created xsi:type="dcterms:W3CDTF">2014-09-18T17:54:40Z</dcterms:created>
  <dcterms:modified xsi:type="dcterms:W3CDTF">2020-05-10T14:37:10Z</dcterms:modified>
  <cp:category>Debris Burning</cp:category>
</cp:coreProperties>
</file>