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17"/>
    <p:restoredTop sz="93683"/>
  </p:normalViewPr>
  <p:slideViewPr>
    <p:cSldViewPr snapToGrid="0" snapToObjects="1">
      <p:cViewPr varScale="1">
        <p:scale>
          <a:sx n="42" d="100"/>
          <a:sy n="42" d="100"/>
        </p:scale>
        <p:origin x="1064" y="17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2326D-CD2C-9549-80C4-EDB0B595CC70}" type="datetimeFigureOut">
              <a:t>10/8/18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301E5-AC63-C045-A909-3E26A29D3B8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076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15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4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1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9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67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5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627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75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0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03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25201-EF29-034B-9B61-36A4A051D4B4}" type="datetimeFigureOut">
              <a:rPr lang="en-US" smtClean="0"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2AF38-179E-FB41-9510-279CF6F07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9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D1326-2A02-C04D-A97B-E8176581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906" y="64954"/>
            <a:ext cx="6995160" cy="1676400"/>
          </a:xfrm>
        </p:spPr>
        <p:txBody>
          <a:bodyPr/>
          <a:lstStyle/>
          <a:p>
            <a:r>
              <a:rPr lang="en-US" dirty="0"/>
              <a:t>Buck the habit: Burn Safely</a:t>
            </a:r>
          </a:p>
        </p:txBody>
      </p:sp>
      <p:pic>
        <p:nvPicPr>
          <p:cNvPr id="3" name="Picture 2" descr="Bucking horse on barnwood background with title of Buck The Habit, Burn Safely and a burn barrel with screened top" title="Bucking horse background">
            <a:extLst>
              <a:ext uri="{FF2B5EF4-FFF2-40B4-BE49-F238E27FC236}">
                <a16:creationId xmlns:a16="http://schemas.microsoft.com/office/drawing/2014/main" id="{EBD67FFE-D001-9E41-9994-E693501F5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9" y="0"/>
            <a:ext cx="7752822" cy="1005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2232" y="5926044"/>
            <a:ext cx="3198804" cy="1923604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marL="166688" indent="-166688">
              <a:lnSpc>
                <a:spcPts val="1800"/>
              </a:lnSpc>
              <a:spcBef>
                <a:spcPts val="600"/>
              </a:spcBef>
              <a:buFont typeface="Arial"/>
              <a:buChar char="•"/>
            </a:pPr>
            <a:r>
              <a:rPr lang="en-US" sz="1600" b="1" dirty="0"/>
              <a:t>Burn in a solid, sturdy barrel</a:t>
            </a:r>
          </a:p>
          <a:p>
            <a:pPr marL="166688" indent="-166688">
              <a:lnSpc>
                <a:spcPts val="1800"/>
              </a:lnSpc>
              <a:spcBef>
                <a:spcPts val="600"/>
              </a:spcBef>
              <a:buFont typeface="Arial"/>
              <a:buChar char="•"/>
            </a:pPr>
            <a:r>
              <a:rPr lang="en-US" sz="1600" b="1" dirty="0"/>
              <a:t>Cover it with a grate</a:t>
            </a:r>
          </a:p>
          <a:p>
            <a:pPr marL="166688" indent="-166688">
              <a:lnSpc>
                <a:spcPts val="1800"/>
              </a:lnSpc>
              <a:spcBef>
                <a:spcPts val="600"/>
              </a:spcBef>
              <a:buFont typeface="Arial"/>
              <a:buChar char="•"/>
            </a:pPr>
            <a:r>
              <a:rPr lang="en-US" sz="1600" b="1" dirty="0"/>
              <a:t>If it is dry, hot and windy, save for another day</a:t>
            </a:r>
          </a:p>
          <a:p>
            <a:pPr marL="166688" indent="-166688">
              <a:lnSpc>
                <a:spcPts val="1800"/>
              </a:lnSpc>
              <a:spcBef>
                <a:spcPts val="600"/>
              </a:spcBef>
              <a:buFont typeface="Arial"/>
              <a:buChar char="•"/>
            </a:pPr>
            <a:r>
              <a:rPr lang="en-US" sz="1600" b="1" dirty="0"/>
              <a:t>Make sure to have water and a shovel handy.</a:t>
            </a:r>
          </a:p>
          <a:p>
            <a:pPr marL="166688" indent="-166688">
              <a:lnSpc>
                <a:spcPts val="1800"/>
              </a:lnSpc>
              <a:spcBef>
                <a:spcPts val="600"/>
              </a:spcBef>
              <a:buFont typeface="Arial"/>
              <a:buChar char="•"/>
            </a:pPr>
            <a:r>
              <a:rPr lang="en-US" sz="1600" b="1" dirty="0"/>
              <a:t>NEVER leave your fire.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7EF880-DAC5-EC4F-BB12-E98B24A450D9}"/>
              </a:ext>
            </a:extLst>
          </p:cNvPr>
          <p:cNvSpPr txBox="1"/>
          <p:nvPr/>
        </p:nvSpPr>
        <p:spPr>
          <a:xfrm>
            <a:off x="3158779" y="8369380"/>
            <a:ext cx="6529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/>
              <a:t>Agency </a:t>
            </a:r>
          </a:p>
          <a:p>
            <a:pPr algn="ctr"/>
            <a:r>
              <a:rPr lang="en-US" sz="1200" b="1" dirty="0"/>
              <a:t>Logo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D74491-4DC0-9748-94CB-A20A979E3C51}"/>
              </a:ext>
            </a:extLst>
          </p:cNvPr>
          <p:cNvSpPr txBox="1"/>
          <p:nvPr/>
        </p:nvSpPr>
        <p:spPr>
          <a:xfrm>
            <a:off x="3996769" y="8277047"/>
            <a:ext cx="1086659" cy="55399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en-US" sz="1200" b="1" dirty="0"/>
              <a:t>Agency Name</a:t>
            </a:r>
          </a:p>
          <a:p>
            <a:r>
              <a:rPr lang="en-US" sz="1200" b="1" dirty="0"/>
              <a:t>Street Address</a:t>
            </a:r>
          </a:p>
          <a:p>
            <a:r>
              <a:rPr lang="en-US" sz="1200" b="1" dirty="0"/>
              <a:t>City, State, Zip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96429D-155B-E447-9C88-D5EBBC26EA6F}"/>
              </a:ext>
            </a:extLst>
          </p:cNvPr>
          <p:cNvSpPr txBox="1"/>
          <p:nvPr/>
        </p:nvSpPr>
        <p:spPr>
          <a:xfrm>
            <a:off x="5256762" y="8277047"/>
            <a:ext cx="1703699" cy="55399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en-US" sz="1200" b="1" dirty="0"/>
              <a:t>Phone</a:t>
            </a:r>
          </a:p>
          <a:p>
            <a:r>
              <a:rPr lang="en-US" sz="1200" b="1" dirty="0"/>
              <a:t>Website</a:t>
            </a:r>
          </a:p>
          <a:p>
            <a:r>
              <a:rPr lang="en-US" sz="1200" b="1" dirty="0"/>
              <a:t>Social Media</a:t>
            </a:r>
          </a:p>
        </p:txBody>
      </p:sp>
    </p:spTree>
    <p:extLst>
      <p:ext uri="{BB962C8B-B14F-4D97-AF65-F5344CB8AC3E}">
        <p14:creationId xmlns:p14="http://schemas.microsoft.com/office/powerpoint/2010/main" val="2617245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61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Buck the habit: Burn Safely</vt:lpstr>
    </vt:vector>
  </TitlesOfParts>
  <Manager/>
  <Company>US Forest Service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Buck the Habit: Burn Safely</dc:title>
  <dc:subject>Buck the Habit: Burn Safely</dc:subject>
  <dc:creator>Gwen Hensley</dc:creator>
  <cp:keywords>Debris Burning</cp:keywords>
  <dc:description/>
  <cp:lastModifiedBy>Microsoft Office User</cp:lastModifiedBy>
  <cp:revision>32</cp:revision>
  <cp:lastPrinted>2015-08-28T17:40:47Z</cp:lastPrinted>
  <dcterms:created xsi:type="dcterms:W3CDTF">2014-09-18T17:54:40Z</dcterms:created>
  <dcterms:modified xsi:type="dcterms:W3CDTF">2018-10-08T20:56:26Z</dcterms:modified>
  <cp:category/>
</cp:coreProperties>
</file>