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3670"/>
  </p:normalViewPr>
  <p:slideViewPr>
    <p:cSldViewPr snapToGrid="0" snapToObjects="1">
      <p:cViewPr varScale="1">
        <p:scale>
          <a:sx n="65" d="100"/>
          <a:sy n="65" d="100"/>
        </p:scale>
        <p:origin x="2648" y="216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2326D-CD2C-9549-80C4-EDB0B595CC70}" type="datetimeFigureOut">
              <a:t>5/8/20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301E5-AC63-C045-A909-3E26A29D3B8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76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56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49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511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95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6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4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753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627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75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0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5201-EF29-034B-9B61-36A4A051D4B4}" type="datetimeFigureOut">
              <a:rPr lang="en-US" smtClean="0"/>
              <a:t>5/8/20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36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25201-EF29-034B-9B61-36A4A051D4B4}" type="datetimeFigureOut">
              <a:rPr lang="en-US" smtClean="0"/>
              <a:t>5/8/20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2AF38-179E-FB41-9510-279CF6F07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9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F5074-4117-6A42-A330-954F7E67D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Burn Responsibly</a:t>
            </a:r>
          </a:p>
        </p:txBody>
      </p:sp>
      <p:pic>
        <p:nvPicPr>
          <p:cNvPr id="4" name="barnwood" descr="Rustic wood background with gold toned parchment paper with figure in a cowboy hat holding a rake next next to burn pile.&#10;" title="Burn Responsib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pic>
        <p:nvPicPr>
          <p:cNvPr id="7" name="burn" descr="Burn Responsibly in old fashioned font, black" title="Burn Responsibl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345" y="936478"/>
            <a:ext cx="5424955" cy="13725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60576" y="3689077"/>
            <a:ext cx="3112347" cy="3416320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600" b="1" dirty="0"/>
              <a:t>Call before you burn. Fire officials may designate certain days for burning based on weather and wind conditions.</a:t>
            </a:r>
          </a:p>
          <a:p>
            <a:pPr>
              <a:spcBef>
                <a:spcPts val="1200"/>
              </a:spcBef>
            </a:pPr>
            <a:r>
              <a:rPr lang="en-US" sz="1600" b="1" dirty="0"/>
              <a:t>Clear a 10-foot radius around your pile free of dead leaf litter and grass. Keep your burn small.</a:t>
            </a:r>
          </a:p>
          <a:p>
            <a:pPr>
              <a:spcBef>
                <a:spcPts val="1200"/>
              </a:spcBef>
            </a:pPr>
            <a:r>
              <a:rPr lang="en-US" sz="1600" b="1" dirty="0"/>
              <a:t>If it’s too hot to touch then it’s too hot leave. Make sure your debris burn is dead out before leaving.</a:t>
            </a:r>
          </a:p>
          <a:p>
            <a:pPr>
              <a:spcBef>
                <a:spcPts val="1200"/>
              </a:spcBef>
            </a:pPr>
            <a:r>
              <a:rPr lang="en-US" sz="1600" b="1" dirty="0"/>
              <a:t>Always have water and fire tools on site for quick suppression.</a:t>
            </a:r>
          </a:p>
        </p:txBody>
      </p:sp>
      <p:pic>
        <p:nvPicPr>
          <p:cNvPr id="10" name="flame bullet" descr="flame bullet, decorative element" title="flame bullet, decorative elemen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349" y="3622626"/>
            <a:ext cx="251739" cy="323577"/>
          </a:xfrm>
          <a:prstGeom prst="rect">
            <a:avLst/>
          </a:prstGeom>
        </p:spPr>
      </p:pic>
      <p:pic>
        <p:nvPicPr>
          <p:cNvPr id="11" name="flame bullet" descr="flame bullet, decorative element" title="flame bullet, decorative elemen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349" y="4771646"/>
            <a:ext cx="251739" cy="323577"/>
          </a:xfrm>
          <a:prstGeom prst="rect">
            <a:avLst/>
          </a:prstGeom>
        </p:spPr>
      </p:pic>
      <p:pic>
        <p:nvPicPr>
          <p:cNvPr id="12" name="flame bullet" descr="flame bullet, decorative element" title="flame bullet, decorative elemen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349" y="5654707"/>
            <a:ext cx="251739" cy="323577"/>
          </a:xfrm>
          <a:prstGeom prst="rect">
            <a:avLst/>
          </a:prstGeom>
        </p:spPr>
      </p:pic>
      <p:pic>
        <p:nvPicPr>
          <p:cNvPr id="13" name="flame bullet" descr="flame bullet, decorative element" title="flame bullet, decorative elemen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349" y="6505808"/>
            <a:ext cx="251739" cy="32357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0A9CA84-3E80-1947-9CB9-DF005BBB2257}"/>
              </a:ext>
            </a:extLst>
          </p:cNvPr>
          <p:cNvSpPr txBox="1"/>
          <p:nvPr/>
        </p:nvSpPr>
        <p:spPr>
          <a:xfrm>
            <a:off x="3383830" y="8063879"/>
            <a:ext cx="65299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Agency</a:t>
            </a:r>
          </a:p>
          <a:p>
            <a:pPr algn="ctr"/>
            <a:r>
              <a:rPr lang="en-US" sz="1200" b="1" dirty="0"/>
              <a:t>Logo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1D8717-5CB6-2349-B7FB-E77C5FAE0657}"/>
              </a:ext>
            </a:extLst>
          </p:cNvPr>
          <p:cNvSpPr txBox="1"/>
          <p:nvPr/>
        </p:nvSpPr>
        <p:spPr>
          <a:xfrm>
            <a:off x="4221820" y="7971546"/>
            <a:ext cx="1086659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Agency Name</a:t>
            </a:r>
          </a:p>
          <a:p>
            <a:r>
              <a:rPr lang="en-US" sz="1200" b="1" dirty="0"/>
              <a:t>Street Address</a:t>
            </a:r>
          </a:p>
          <a:p>
            <a:r>
              <a:rPr lang="en-US" sz="1200" b="1" dirty="0"/>
              <a:t>City, State, Zip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C3C392B-A32D-CE4E-B71C-F3D934EA65CD}"/>
              </a:ext>
            </a:extLst>
          </p:cNvPr>
          <p:cNvSpPr txBox="1"/>
          <p:nvPr/>
        </p:nvSpPr>
        <p:spPr>
          <a:xfrm>
            <a:off x="5481813" y="7971546"/>
            <a:ext cx="1703699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Phone</a:t>
            </a:r>
          </a:p>
          <a:p>
            <a:r>
              <a:rPr lang="en-US" sz="1200" b="1" dirty="0"/>
              <a:t>Website</a:t>
            </a:r>
          </a:p>
          <a:p>
            <a:r>
              <a:rPr lang="en-US" sz="1200" b="1" dirty="0"/>
              <a:t>Social Media</a:t>
            </a:r>
          </a:p>
        </p:txBody>
      </p:sp>
    </p:spTree>
    <p:extLst>
      <p:ext uri="{BB962C8B-B14F-4D97-AF65-F5344CB8AC3E}">
        <p14:creationId xmlns:p14="http://schemas.microsoft.com/office/powerpoint/2010/main" val="2252176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3FC95-7E6E-2047-860D-3D2E93D08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620" y="539645"/>
            <a:ext cx="6995160" cy="745077"/>
          </a:xfrm>
        </p:spPr>
        <p:txBody>
          <a:bodyPr>
            <a:normAutofit fontScale="90000"/>
          </a:bodyPr>
          <a:lstStyle/>
          <a:p>
            <a:r>
              <a:rPr lang="en-US" dirty="0"/>
              <a:t>Burn responsible (accessible)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BC104-AE5D-3040-BE14-766289DC2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512" y="1485308"/>
            <a:ext cx="6611786" cy="663807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Image: Rustic wood background with gold toned parchment paper with figure in a cowboy hat holding a rake next next to burn pile.</a:t>
            </a:r>
          </a:p>
          <a:p>
            <a:pPr marL="0" indent="0">
              <a:buNone/>
            </a:pPr>
            <a:r>
              <a:rPr lang="en-US" dirty="0"/>
              <a:t>Image: flame bullet, decorative element</a:t>
            </a:r>
          </a:p>
          <a:p>
            <a:pPr marL="0" indent="0">
              <a:buNone/>
            </a:pPr>
            <a:r>
              <a:rPr lang="en-US" dirty="0"/>
              <a:t>Image: flame bullet, decorative element</a:t>
            </a:r>
          </a:p>
          <a:p>
            <a:pPr marL="0" indent="0">
              <a:buNone/>
            </a:pPr>
            <a:r>
              <a:rPr lang="en-US" dirty="0"/>
              <a:t>Image: flame bullet, decorative element</a:t>
            </a:r>
          </a:p>
          <a:p>
            <a:pPr marL="0" indent="0">
              <a:buNone/>
            </a:pPr>
            <a:r>
              <a:rPr lang="en-US" dirty="0"/>
              <a:t>Image: flame bullet, decorative element</a:t>
            </a:r>
          </a:p>
          <a:p>
            <a:pPr>
              <a:spcBef>
                <a:spcPts val="1200"/>
              </a:spcBef>
            </a:pPr>
            <a:r>
              <a:rPr lang="en-US" dirty="0"/>
              <a:t>Call before you burn. Fire officials may designate certain days for burning based on weather and wind conditions.</a:t>
            </a:r>
          </a:p>
          <a:p>
            <a:pPr>
              <a:spcBef>
                <a:spcPts val="1200"/>
              </a:spcBef>
            </a:pPr>
            <a:r>
              <a:rPr lang="en-US" dirty="0"/>
              <a:t>Clear a 10-foot radius around your pile free of dead leaf litter and grass. Keep your burn small.</a:t>
            </a:r>
          </a:p>
          <a:p>
            <a:pPr>
              <a:spcBef>
                <a:spcPts val="1200"/>
              </a:spcBef>
            </a:pPr>
            <a:r>
              <a:rPr lang="en-US" dirty="0"/>
              <a:t>If it’s too hot to touch then it’s too hot leave. Make sure your debris burn is dead out before leaving.</a:t>
            </a:r>
          </a:p>
          <a:p>
            <a:pPr>
              <a:spcBef>
                <a:spcPts val="1200"/>
              </a:spcBef>
            </a:pPr>
            <a:r>
              <a:rPr lang="en-US" dirty="0"/>
              <a:t>Always have water and fire tools on site for quick suppression.</a:t>
            </a:r>
          </a:p>
          <a:p>
            <a:pPr marL="0" indent="0">
              <a:buNone/>
            </a:pPr>
            <a:r>
              <a:rPr lang="en-US" dirty="0"/>
              <a:t>Agency</a:t>
            </a:r>
          </a:p>
          <a:p>
            <a:pPr marL="0" indent="0">
              <a:buNone/>
            </a:pPr>
            <a:r>
              <a:rPr lang="en-US" dirty="0"/>
              <a:t>Logo</a:t>
            </a:r>
          </a:p>
          <a:p>
            <a:pPr marL="0" indent="0">
              <a:buNone/>
            </a:pPr>
            <a:r>
              <a:rPr lang="en-US" dirty="0"/>
              <a:t>Agency Name</a:t>
            </a:r>
          </a:p>
          <a:p>
            <a:pPr marL="0" indent="0">
              <a:buNone/>
            </a:pPr>
            <a:r>
              <a:rPr lang="en-US" dirty="0"/>
              <a:t>Street Address</a:t>
            </a:r>
          </a:p>
          <a:p>
            <a:pPr marL="0" indent="0">
              <a:buNone/>
            </a:pPr>
            <a:r>
              <a:rPr lang="en-US" dirty="0"/>
              <a:t>City, State, Zip</a:t>
            </a:r>
          </a:p>
          <a:p>
            <a:pPr marL="0" indent="0">
              <a:buNone/>
            </a:pPr>
            <a:r>
              <a:rPr lang="en-US" dirty="0"/>
              <a:t>Phone</a:t>
            </a:r>
          </a:p>
          <a:p>
            <a:pPr marL="0" indent="0">
              <a:buNone/>
            </a:pPr>
            <a:r>
              <a:rPr lang="en-US" dirty="0"/>
              <a:t>Website</a:t>
            </a:r>
          </a:p>
          <a:p>
            <a:pPr marL="0" indent="0">
              <a:buNone/>
            </a:pPr>
            <a:r>
              <a:rPr lang="en-US" dirty="0"/>
              <a:t>Social Media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298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240</Words>
  <Application>Microsoft Macintosh PowerPoint</Application>
  <PresentationFormat>Custom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Burn Responsibly</vt:lpstr>
      <vt:lpstr>Burn responsible (accessible)</vt:lpstr>
    </vt:vector>
  </TitlesOfParts>
  <Manager>NWCG</Manager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Burn Responsibly</dc:title>
  <dc:subject>Denris Burning</dc:subject>
  <dc:creator>Gwen Hensley</dc:creator>
  <cp:keywords>Debris Burning</cp:keywords>
  <dc:description/>
  <cp:lastModifiedBy>Gwen Hensley</cp:lastModifiedBy>
  <cp:revision>33</cp:revision>
  <cp:lastPrinted>2015-08-28T17:40:47Z</cp:lastPrinted>
  <dcterms:created xsi:type="dcterms:W3CDTF">2014-09-18T17:54:40Z</dcterms:created>
  <dcterms:modified xsi:type="dcterms:W3CDTF">2020-05-09T00:41:36Z</dcterms:modified>
  <cp:category>Debris burninh</cp:category>
</cp:coreProperties>
</file>