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670"/>
  </p:normalViewPr>
  <p:slideViewPr>
    <p:cSldViewPr snapToGrid="0" snapToObjects="1">
      <p:cViewPr>
        <p:scale>
          <a:sx n="30" d="100"/>
          <a:sy n="30" d="100"/>
        </p:scale>
        <p:origin x="2288" y="1320"/>
      </p:cViewPr>
      <p:guideLst>
        <p:guide orient="horz" pos="3168"/>
        <p:guide pos="24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4"/>
            <a:ext cx="6606540" cy="21560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67DA6-F0F0-1D4D-AA6B-73A42DBE0EC4}" type="datetimeFigureOut">
              <a:rPr lang="en-US" smtClean="0"/>
              <a:t>5/8/20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080AB-2513-DE48-A223-20A9DAC6E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748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67DA6-F0F0-1D4D-AA6B-73A42DBE0EC4}" type="datetimeFigureOut">
              <a:rPr lang="en-US" smtClean="0"/>
              <a:t>5/8/20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080AB-2513-DE48-A223-20A9DAC6E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178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90281" y="591397"/>
            <a:ext cx="1485662" cy="1258697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0598" y="591397"/>
            <a:ext cx="4330144" cy="1258697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67DA6-F0F0-1D4D-AA6B-73A42DBE0EC4}" type="datetimeFigureOut">
              <a:rPr lang="en-US" smtClean="0"/>
              <a:t>5/8/20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080AB-2513-DE48-A223-20A9DAC6E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51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67DA6-F0F0-1D4D-AA6B-73A42DBE0EC4}" type="datetimeFigureOut">
              <a:rPr lang="en-US" smtClean="0"/>
              <a:t>5/8/20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080AB-2513-DE48-A223-20A9DAC6E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440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67DA6-F0F0-1D4D-AA6B-73A42DBE0EC4}" type="datetimeFigureOut">
              <a:rPr lang="en-US" smtClean="0"/>
              <a:t>5/8/20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080AB-2513-DE48-A223-20A9DAC6E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370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0597" y="3441277"/>
            <a:ext cx="2907903" cy="97370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68040" y="3441277"/>
            <a:ext cx="2907904" cy="97370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67DA6-F0F0-1D4D-AA6B-73A42DBE0EC4}" type="datetimeFigureOut">
              <a:rPr lang="en-US" smtClean="0"/>
              <a:t>5/8/20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080AB-2513-DE48-A223-20A9DAC6E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269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251499"/>
            <a:ext cx="3435509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3189817"/>
            <a:ext cx="3435509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67DA6-F0F0-1D4D-AA6B-73A42DBE0EC4}" type="datetimeFigureOut">
              <a:rPr lang="en-US" smtClean="0"/>
              <a:t>5/8/20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080AB-2513-DE48-A223-20A9DAC6E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454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67DA6-F0F0-1D4D-AA6B-73A42DBE0EC4}" type="datetimeFigureOut">
              <a:rPr lang="en-US" smtClean="0"/>
              <a:t>5/8/20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080AB-2513-DE48-A223-20A9DAC6E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511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67DA6-F0F0-1D4D-AA6B-73A42DBE0EC4}" type="datetimeFigureOut">
              <a:rPr lang="en-US" smtClean="0"/>
              <a:t>5/8/20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080AB-2513-DE48-A223-20A9DAC6E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083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0473"/>
            <a:ext cx="2557066" cy="17043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2" y="400474"/>
            <a:ext cx="4344988" cy="85845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0" y="2104814"/>
            <a:ext cx="2557066" cy="68802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67DA6-F0F0-1D4D-AA6B-73A42DBE0EC4}" type="datetimeFigureOut">
              <a:rPr lang="en-US" smtClean="0"/>
              <a:t>5/8/20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080AB-2513-DE48-A223-20A9DAC6E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532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0"/>
            <a:ext cx="4663440" cy="8312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7"/>
            <a:ext cx="4663440" cy="6035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6"/>
            <a:ext cx="4663440" cy="11804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67DA6-F0F0-1D4D-AA6B-73A42DBE0EC4}" type="datetimeFigureOut">
              <a:rPr lang="en-US" smtClean="0"/>
              <a:t>5/8/20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080AB-2513-DE48-A223-20A9DAC6E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243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1"/>
            <a:ext cx="6995160" cy="6638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D67DA6-F0F0-1D4D-AA6B-73A42DBE0EC4}" type="datetimeFigureOut">
              <a:rPr lang="en-US" smtClean="0"/>
              <a:t>5/8/20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7"/>
            <a:ext cx="24612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080AB-2513-DE48-A223-20A9DAC6E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905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EB67EA96-11FC-074A-AC2A-B5144E5EDE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Stay with your burn pile</a:t>
            </a:r>
            <a:endParaRPr lang="en-US" dirty="0"/>
          </a:p>
        </p:txBody>
      </p:sp>
      <p:pic>
        <p:nvPicPr>
          <p:cNvPr id="9" name="barnwood" descr="Rustic barnwood frame with warm aged parchment" title="Decorative element">
            <a:extLst>
              <a:ext uri="{FF2B5EF4-FFF2-40B4-BE49-F238E27FC236}">
                <a16:creationId xmlns:a16="http://schemas.microsoft.com/office/drawing/2014/main" id="{8E2CBA13-3A23-604F-92B1-0D1332241F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85" y="6366"/>
            <a:ext cx="7772400" cy="9993086"/>
          </a:xfrm>
          <a:prstGeom prst="rect">
            <a:avLst/>
          </a:prstGeom>
        </p:spPr>
      </p:pic>
      <p:pic>
        <p:nvPicPr>
          <p:cNvPr id="6" name="stay" descr="&quot;Stay with your burn pile&quot; in black western-style font." title="stay with your burn pil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063" y="1040201"/>
            <a:ext cx="5982297" cy="1793565"/>
          </a:xfrm>
          <a:prstGeom prst="rect">
            <a:avLst/>
          </a:prstGeom>
        </p:spPr>
      </p:pic>
      <p:pic>
        <p:nvPicPr>
          <p:cNvPr id="3" name="check" descr="Check (decorative), maroon" title="Check (decorative)">
            <a:extLst>
              <a:ext uri="{FF2B5EF4-FFF2-40B4-BE49-F238E27FC236}">
                <a16:creationId xmlns:a16="http://schemas.microsoft.com/office/drawing/2014/main" id="{AA1E957B-7D40-3440-B32B-78E526BE58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1681" y="3398946"/>
            <a:ext cx="445871" cy="395076"/>
          </a:xfrm>
          <a:prstGeom prst="rect">
            <a:avLst/>
          </a:prstGeom>
        </p:spPr>
      </p:pic>
      <p:pic>
        <p:nvPicPr>
          <p:cNvPr id="19" name="check" descr="Check (decorative), maroon" title="Check (decorative)">
            <a:extLst>
              <a:ext uri="{FF2B5EF4-FFF2-40B4-BE49-F238E27FC236}">
                <a16:creationId xmlns:a16="http://schemas.microsoft.com/office/drawing/2014/main" id="{BF0A0CEF-E39A-9D40-BDA5-355C8CD02E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1680" y="4212747"/>
            <a:ext cx="445871" cy="395076"/>
          </a:xfrm>
          <a:prstGeom prst="rect">
            <a:avLst/>
          </a:prstGeom>
        </p:spPr>
      </p:pic>
      <p:pic>
        <p:nvPicPr>
          <p:cNvPr id="20" name="check" descr="Check (decorative), maroon" title="Check (decorative)">
            <a:extLst>
              <a:ext uri="{FF2B5EF4-FFF2-40B4-BE49-F238E27FC236}">
                <a16:creationId xmlns:a16="http://schemas.microsoft.com/office/drawing/2014/main" id="{25E25D90-EAFB-7846-B8E3-5B31536AB0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1048" y="5002909"/>
            <a:ext cx="445871" cy="395076"/>
          </a:xfrm>
          <a:prstGeom prst="rect">
            <a:avLst/>
          </a:prstGeom>
        </p:spPr>
      </p:pic>
      <p:pic>
        <p:nvPicPr>
          <p:cNvPr id="21" name="check" descr="Check (decorative), maroon" title="Check (decorative)">
            <a:extLst>
              <a:ext uri="{FF2B5EF4-FFF2-40B4-BE49-F238E27FC236}">
                <a16:creationId xmlns:a16="http://schemas.microsoft.com/office/drawing/2014/main" id="{61D98F78-CD4C-874B-9EAC-3AB552DBBE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1047" y="5537576"/>
            <a:ext cx="445871" cy="395076"/>
          </a:xfrm>
          <a:prstGeom prst="rect">
            <a:avLst/>
          </a:prstGeom>
        </p:spPr>
      </p:pic>
      <p:sp>
        <p:nvSpPr>
          <p:cNvPr id="15" name="tip a"/>
          <p:cNvSpPr txBox="1"/>
          <p:nvPr/>
        </p:nvSpPr>
        <p:spPr>
          <a:xfrm>
            <a:off x="4186989" y="3351410"/>
            <a:ext cx="2712176" cy="2616101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1400" b="1" dirty="0"/>
              <a:t>Check with your fire department for burning regulations and permit requirements.</a:t>
            </a:r>
          </a:p>
          <a:p>
            <a:pPr>
              <a:spcBef>
                <a:spcPts val="1200"/>
              </a:spcBef>
            </a:pPr>
            <a:r>
              <a:rPr lang="en-US" sz="1400" b="1" dirty="0"/>
              <a:t>Avoid burning on dry, windy days, when a fire can easily get out of control.</a:t>
            </a:r>
          </a:p>
          <a:p>
            <a:pPr>
              <a:spcBef>
                <a:spcPts val="1200"/>
              </a:spcBef>
            </a:pPr>
            <a:r>
              <a:rPr lang="en-US" sz="1400" b="1" dirty="0"/>
              <a:t>Be prepared. Keep water, a fire extinguisher, and a shovel nearby.</a:t>
            </a:r>
          </a:p>
          <a:p>
            <a:pPr>
              <a:spcBef>
                <a:spcPts val="1200"/>
              </a:spcBef>
            </a:pPr>
            <a:r>
              <a:rPr lang="en-US" sz="1400" b="1" dirty="0"/>
              <a:t>Never leave your burn pile. Stay until it is completely out.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2EDB344-D293-1942-BF2C-56EA67EC622D}"/>
              </a:ext>
            </a:extLst>
          </p:cNvPr>
          <p:cNvSpPr txBox="1"/>
          <p:nvPr/>
        </p:nvSpPr>
        <p:spPr>
          <a:xfrm>
            <a:off x="3653716" y="6454376"/>
            <a:ext cx="65299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/>
              <a:t>Agency</a:t>
            </a:r>
          </a:p>
          <a:p>
            <a:pPr algn="ctr"/>
            <a:r>
              <a:rPr lang="en-US" sz="1200" b="1" dirty="0"/>
              <a:t>Logo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06EABF9-0785-1842-BBD8-4941AA0847DF}"/>
              </a:ext>
            </a:extLst>
          </p:cNvPr>
          <p:cNvSpPr txBox="1"/>
          <p:nvPr/>
        </p:nvSpPr>
        <p:spPr>
          <a:xfrm>
            <a:off x="4491706" y="6362043"/>
            <a:ext cx="1086659" cy="553998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r>
              <a:rPr lang="en-US" sz="1200" b="1" dirty="0"/>
              <a:t>Agency Name</a:t>
            </a:r>
          </a:p>
          <a:p>
            <a:r>
              <a:rPr lang="en-US" sz="1200" b="1" dirty="0"/>
              <a:t>Street Address</a:t>
            </a:r>
          </a:p>
          <a:p>
            <a:r>
              <a:rPr lang="en-US" sz="1200" b="1" dirty="0"/>
              <a:t>City, State, Zip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317AA31-1479-EE4F-B9AC-9B815245DCEE}"/>
              </a:ext>
            </a:extLst>
          </p:cNvPr>
          <p:cNvSpPr txBox="1"/>
          <p:nvPr/>
        </p:nvSpPr>
        <p:spPr>
          <a:xfrm>
            <a:off x="5751699" y="6362043"/>
            <a:ext cx="1703699" cy="553998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r>
              <a:rPr lang="en-US" sz="1200" b="1" dirty="0"/>
              <a:t>Phone</a:t>
            </a:r>
          </a:p>
          <a:p>
            <a:r>
              <a:rPr lang="en-US" sz="1200" b="1" dirty="0"/>
              <a:t>Website</a:t>
            </a:r>
          </a:p>
          <a:p>
            <a:r>
              <a:rPr lang="en-US" sz="1200" b="1" dirty="0"/>
              <a:t>Social Media</a:t>
            </a:r>
          </a:p>
        </p:txBody>
      </p:sp>
      <p:pic>
        <p:nvPicPr>
          <p:cNvPr id="12" name="Picture 11" descr="Woman holding shvel next to burn pile" title="Woman holding shovel">
            <a:extLst>
              <a:ext uri="{FF2B5EF4-FFF2-40B4-BE49-F238E27FC236}">
                <a16:creationId xmlns:a16="http://schemas.microsoft.com/office/drawing/2014/main" id="{56075F91-99D2-5B43-B3A2-3199E6DD54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5624" y="2981318"/>
            <a:ext cx="3769179" cy="6621531"/>
          </a:xfrm>
          <a:prstGeom prst="rect">
            <a:avLst/>
          </a:prstGeom>
        </p:spPr>
      </p:pic>
      <p:pic>
        <p:nvPicPr>
          <p:cNvPr id="23" name="Picture 22" descr="Burn pile with twigs and branches in foreground, flames in background" title="Burn pile">
            <a:extLst>
              <a:ext uri="{FF2B5EF4-FFF2-40B4-BE49-F238E27FC236}">
                <a16:creationId xmlns:a16="http://schemas.microsoft.com/office/drawing/2014/main" id="{DC4F0910-CA32-7C47-B9C4-9C9D141BC4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57565" y="7172411"/>
            <a:ext cx="2641600" cy="24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15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2F6B3-D024-0649-96DB-B9F9BEE223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Stay with your burn pile, accessible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E937D9-B89D-2F4C-B59F-331E561720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5523" y="2475381"/>
            <a:ext cx="6051334" cy="6638079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/>
              <a:t>Image: Rustic </a:t>
            </a:r>
            <a:r>
              <a:rPr lang="en-US" dirty="0" err="1"/>
              <a:t>barnwood</a:t>
            </a:r>
            <a:r>
              <a:rPr lang="en-US" dirty="0"/>
              <a:t> frame with warm aged parchment</a:t>
            </a:r>
          </a:p>
          <a:p>
            <a:pPr marL="0" indent="0">
              <a:buNone/>
            </a:pPr>
            <a:r>
              <a:rPr lang="en-US" dirty="0"/>
              <a:t>"Stay with your burn pile" in black western-style font.</a:t>
            </a:r>
          </a:p>
          <a:p>
            <a:pPr marL="0" indent="0">
              <a:buNone/>
            </a:pPr>
            <a:r>
              <a:rPr lang="en-US" dirty="0"/>
              <a:t>Image: Woman holding </a:t>
            </a:r>
            <a:r>
              <a:rPr lang="en-US" dirty="0" err="1"/>
              <a:t>shvel</a:t>
            </a:r>
            <a:r>
              <a:rPr lang="en-US" dirty="0"/>
              <a:t> next to burn pile</a:t>
            </a:r>
          </a:p>
          <a:p>
            <a:pPr marL="0" indent="0">
              <a:buNone/>
            </a:pPr>
            <a:r>
              <a:rPr lang="en-US" dirty="0"/>
              <a:t>Image: Check (decorative), maroon</a:t>
            </a:r>
          </a:p>
          <a:p>
            <a:pPr marL="0" indent="0">
              <a:buNone/>
            </a:pPr>
            <a:r>
              <a:rPr lang="en-US" dirty="0"/>
              <a:t>Image: Check (decorative), maroon</a:t>
            </a:r>
          </a:p>
          <a:p>
            <a:pPr marL="0" indent="0">
              <a:buNone/>
            </a:pPr>
            <a:r>
              <a:rPr lang="en-US" dirty="0"/>
              <a:t>Image: Check (decorative), maroon</a:t>
            </a:r>
          </a:p>
          <a:p>
            <a:pPr marL="0" indent="0">
              <a:buNone/>
            </a:pPr>
            <a:r>
              <a:rPr lang="en-US" dirty="0"/>
              <a:t>Image: Check (decorative), maroon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dirty="0"/>
              <a:t>Check with your fire department for burning regulations and permit requirements.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dirty="0"/>
              <a:t>Avoid burning on dry, windy days, when a fire can easily get out of control.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dirty="0"/>
              <a:t>Be prepared. Keep water, a fire extinguisher, and a shovel nearby.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dirty="0"/>
              <a:t>Never leave your burn pile. Stay until it is completely out.</a:t>
            </a:r>
          </a:p>
          <a:p>
            <a:pPr marL="0" indent="0">
              <a:buNone/>
            </a:pPr>
            <a:r>
              <a:rPr lang="en-US" dirty="0"/>
              <a:t>Agency Logo</a:t>
            </a:r>
          </a:p>
          <a:p>
            <a:pPr marL="0" indent="0">
              <a:buNone/>
            </a:pPr>
            <a:r>
              <a:rPr lang="en-US" dirty="0"/>
              <a:t>Agency Name</a:t>
            </a:r>
          </a:p>
          <a:p>
            <a:pPr marL="0" indent="0">
              <a:buNone/>
            </a:pPr>
            <a:r>
              <a:rPr lang="en-US" dirty="0"/>
              <a:t>Street Address</a:t>
            </a:r>
          </a:p>
          <a:p>
            <a:pPr marL="0" indent="0">
              <a:buNone/>
            </a:pPr>
            <a:r>
              <a:rPr lang="en-US" dirty="0"/>
              <a:t>City, State, Zip</a:t>
            </a:r>
          </a:p>
          <a:p>
            <a:pPr marL="0" indent="0">
              <a:buNone/>
            </a:pPr>
            <a:r>
              <a:rPr lang="en-US" dirty="0"/>
              <a:t>Agency Name</a:t>
            </a:r>
          </a:p>
          <a:p>
            <a:pPr marL="0" indent="0">
              <a:buNone/>
            </a:pPr>
            <a:r>
              <a:rPr lang="en-US" dirty="0"/>
              <a:t>Street Address</a:t>
            </a:r>
          </a:p>
          <a:p>
            <a:pPr marL="0" indent="0">
              <a:buNone/>
            </a:pPr>
            <a:r>
              <a:rPr lang="en-US" dirty="0"/>
              <a:t>City, State, Zip</a:t>
            </a:r>
          </a:p>
          <a:p>
            <a:pPr marL="0" indent="0">
              <a:buNone/>
            </a:pPr>
            <a:r>
              <a:rPr lang="en-US" dirty="0"/>
              <a:t>Image: Burn pile with twigs and branches in foreground, flames in background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spcBef>
                <a:spcPts val="1200"/>
              </a:spcBef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319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235</Words>
  <Application>Microsoft Macintosh PowerPoint</Application>
  <PresentationFormat>Custom</PresentationFormat>
  <Paragraphs>35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Stay with your burn pile</vt:lpstr>
      <vt:lpstr>Stay with your burn pile, accessible</vt:lpstr>
    </vt:vector>
  </TitlesOfParts>
  <Manager>NWCG</Manager>
  <Company>US Forest Service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Stay with your burn pile</dc:title>
  <dc:subject>Debris burning</dc:subject>
  <dc:creator>Gwen Hensley</dc:creator>
  <cp:keywords>Debris burning</cp:keywords>
  <dc:description/>
  <cp:lastModifiedBy>Gwen Hensley</cp:lastModifiedBy>
  <cp:revision>23</cp:revision>
  <dcterms:created xsi:type="dcterms:W3CDTF">2014-09-18T20:04:00Z</dcterms:created>
  <dcterms:modified xsi:type="dcterms:W3CDTF">2020-05-09T00:25:59Z</dcterms:modified>
  <cp:category>Debris burning</cp:category>
</cp:coreProperties>
</file>