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42" d="100"/>
          <a:sy n="42" d="100"/>
        </p:scale>
        <p:origin x="1120" y="17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4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7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40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7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6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5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1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8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3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4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67DA6-F0F0-1D4D-AA6B-73A42DBE0EC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B67EA96-11FC-074A-AC2A-B5144E5EDE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Stay with your burn pile</a:t>
            </a:r>
          </a:p>
        </p:txBody>
      </p:sp>
      <p:pic>
        <p:nvPicPr>
          <p:cNvPr id="4" name="back" descr="Rustic wood background with figure next to burn pile" title="Rustic wood background with figure next to burn pi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399" cy="10058400"/>
          </a:xfrm>
          <a:prstGeom prst="rect">
            <a:avLst/>
          </a:prstGeom>
        </p:spPr>
      </p:pic>
      <p:pic>
        <p:nvPicPr>
          <p:cNvPr id="6" name="stay" descr="stay with your burn pile" title="stay with your burn pil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71" y="885992"/>
            <a:ext cx="5982297" cy="1793565"/>
          </a:xfrm>
          <a:prstGeom prst="rect">
            <a:avLst/>
          </a:prstGeom>
        </p:spPr>
      </p:pic>
      <p:pic>
        <p:nvPicPr>
          <p:cNvPr id="3" name="check" descr="Check (decorative)" title="Check (decorative)">
            <a:extLst>
              <a:ext uri="{FF2B5EF4-FFF2-40B4-BE49-F238E27FC236}">
                <a16:creationId xmlns:a16="http://schemas.microsoft.com/office/drawing/2014/main" id="{AA1E957B-7D40-3440-B32B-78E526BE5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010" y="3104582"/>
            <a:ext cx="445871" cy="395076"/>
          </a:xfrm>
          <a:prstGeom prst="rect">
            <a:avLst/>
          </a:prstGeom>
        </p:spPr>
      </p:pic>
      <p:pic>
        <p:nvPicPr>
          <p:cNvPr id="19" name="check" descr="Check (decorative)" title="Check (decorative)">
            <a:extLst>
              <a:ext uri="{FF2B5EF4-FFF2-40B4-BE49-F238E27FC236}">
                <a16:creationId xmlns:a16="http://schemas.microsoft.com/office/drawing/2014/main" id="{BF0A0CEF-E39A-9D40-BDA5-355C8CD02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009" y="3697001"/>
            <a:ext cx="445871" cy="395076"/>
          </a:xfrm>
          <a:prstGeom prst="rect">
            <a:avLst/>
          </a:prstGeom>
        </p:spPr>
      </p:pic>
      <p:pic>
        <p:nvPicPr>
          <p:cNvPr id="20" name="check" descr="Check (decorative)" title="Check (decorative)">
            <a:extLst>
              <a:ext uri="{FF2B5EF4-FFF2-40B4-BE49-F238E27FC236}">
                <a16:creationId xmlns:a16="http://schemas.microsoft.com/office/drawing/2014/main" id="{25E25D90-EAFB-7846-B8E3-5B31536AB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959" y="3136412"/>
            <a:ext cx="445871" cy="395076"/>
          </a:xfrm>
          <a:prstGeom prst="rect">
            <a:avLst/>
          </a:prstGeom>
        </p:spPr>
      </p:pic>
      <p:pic>
        <p:nvPicPr>
          <p:cNvPr id="21" name="check" descr="Check (decorative)" title="Check (decorative)">
            <a:extLst>
              <a:ext uri="{FF2B5EF4-FFF2-40B4-BE49-F238E27FC236}">
                <a16:creationId xmlns:a16="http://schemas.microsoft.com/office/drawing/2014/main" id="{61D98F78-CD4C-874B-9EAC-3AB552DBB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958" y="3728831"/>
            <a:ext cx="445871" cy="395076"/>
          </a:xfrm>
          <a:prstGeom prst="rect">
            <a:avLst/>
          </a:prstGeom>
        </p:spPr>
      </p:pic>
      <p:sp>
        <p:nvSpPr>
          <p:cNvPr id="15" name="tip a"/>
          <p:cNvSpPr txBox="1"/>
          <p:nvPr/>
        </p:nvSpPr>
        <p:spPr>
          <a:xfrm>
            <a:off x="1421124" y="3085190"/>
            <a:ext cx="2532468" cy="1231106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b="1" dirty="0"/>
              <a:t>Check with your fire department for burning regulations. 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Avoid burning on dry, windy days, when a fire can easily get out of control.</a:t>
            </a:r>
          </a:p>
        </p:txBody>
      </p:sp>
      <p:sp>
        <p:nvSpPr>
          <p:cNvPr id="16" name="tip b"/>
          <p:cNvSpPr txBox="1"/>
          <p:nvPr/>
        </p:nvSpPr>
        <p:spPr>
          <a:xfrm>
            <a:off x="4491706" y="3104582"/>
            <a:ext cx="2640614" cy="1384995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b="1" dirty="0"/>
              <a:t>Be prepared. Keep water, a fire extinguisher, and a shovel nearby.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Never leave your burn pile. Stay until it is completely out.</a:t>
            </a:r>
          </a:p>
          <a:p>
            <a:pPr>
              <a:spcBef>
                <a:spcPts val="1200"/>
              </a:spcBef>
            </a:pP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EDB344-D293-1942-BF2C-56EA67EC622D}"/>
              </a:ext>
            </a:extLst>
          </p:cNvPr>
          <p:cNvSpPr txBox="1"/>
          <p:nvPr/>
        </p:nvSpPr>
        <p:spPr>
          <a:xfrm>
            <a:off x="3653716" y="5079934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Agency</a:t>
            </a:r>
          </a:p>
          <a:p>
            <a:pPr algn="ctr"/>
            <a:r>
              <a:rPr lang="en-US" sz="1200" b="1" dirty="0"/>
              <a:t>Logo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6EABF9-0785-1842-BBD8-4941AA0847DF}"/>
              </a:ext>
            </a:extLst>
          </p:cNvPr>
          <p:cNvSpPr txBox="1"/>
          <p:nvPr/>
        </p:nvSpPr>
        <p:spPr>
          <a:xfrm>
            <a:off x="4491706" y="4987601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17AA31-1479-EE4F-B9AC-9B815245DCEE}"/>
              </a:ext>
            </a:extLst>
          </p:cNvPr>
          <p:cNvSpPr txBox="1"/>
          <p:nvPr/>
        </p:nvSpPr>
        <p:spPr>
          <a:xfrm>
            <a:off x="5751699" y="4987601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16121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75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Stay with your burn pile</vt:lpstr>
    </vt:vector>
  </TitlesOfParts>
  <Company>US Forest Service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Microsoft Office User</cp:lastModifiedBy>
  <cp:revision>14</cp:revision>
  <dcterms:created xsi:type="dcterms:W3CDTF">2014-09-18T20:04:00Z</dcterms:created>
  <dcterms:modified xsi:type="dcterms:W3CDTF">2018-10-13T18:52:36Z</dcterms:modified>
</cp:coreProperties>
</file>