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61"/>
    <p:restoredTop sz="94631"/>
  </p:normalViewPr>
  <p:slideViewPr>
    <p:cSldViewPr snapToGrid="0" snapToObjects="1">
      <p:cViewPr varScale="1">
        <p:scale>
          <a:sx n="81" d="100"/>
          <a:sy n="81" d="100"/>
        </p:scale>
        <p:origin x="184" y="29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3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4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1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7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72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0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0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11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3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2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E7BA2D-5938-F741-B814-AC29EA2B42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Ten </a:t>
            </a:r>
            <a:r>
              <a:rPr lang="en-US" dirty="0" err="1"/>
              <a:t>Cuidado</a:t>
            </a:r>
            <a:r>
              <a:rPr lang="en-US" dirty="0"/>
              <a:t> de </a:t>
            </a:r>
            <a:r>
              <a:rPr lang="en-US" dirty="0" err="1"/>
              <a:t>Chispas</a:t>
            </a:r>
            <a:endParaRPr lang="en-US" dirty="0"/>
          </a:p>
        </p:txBody>
      </p:sp>
      <p:pic>
        <p:nvPicPr>
          <p:cNvPr id="4" name="barnwood frame" descr="siloparch.TIF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43000" y="-1143000"/>
            <a:ext cx="7772400" cy="10058400"/>
          </a:xfrm>
          <a:prstGeom prst="rect">
            <a:avLst/>
          </a:prstGeom>
        </p:spPr>
      </p:pic>
      <p:pic>
        <p:nvPicPr>
          <p:cNvPr id="2" name="headline" descr="Ten Cuidado de Chispas in red slab serif bold font" title="Ten Cuidado de Chispa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780" y="911962"/>
            <a:ext cx="7516266" cy="907070"/>
          </a:xfrm>
          <a:prstGeom prst="rect">
            <a:avLst/>
          </a:prstGeom>
        </p:spPr>
      </p:pic>
      <p:sp>
        <p:nvSpPr>
          <p:cNvPr id="16" name="este"/>
          <p:cNvSpPr txBox="1"/>
          <p:nvPr/>
        </p:nvSpPr>
        <p:spPr>
          <a:xfrm>
            <a:off x="1340780" y="2036340"/>
            <a:ext cx="5228725" cy="809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1800" b="1" i="1" dirty="0">
                <a:cs typeface="Calibri"/>
              </a:rPr>
              <a:t>Este </a:t>
            </a:r>
            <a:r>
              <a:rPr lang="en-US" sz="1800" b="1" i="1" dirty="0" err="1">
                <a:cs typeface="Calibri"/>
              </a:rPr>
              <a:t>alerto</a:t>
            </a:r>
            <a:r>
              <a:rPr lang="en-US" sz="1800" b="1" i="1" dirty="0">
                <a:cs typeface="Calibri"/>
              </a:rPr>
              <a:t> de </a:t>
            </a:r>
            <a:r>
              <a:rPr lang="en-US" sz="1800" b="1" i="1" dirty="0" err="1">
                <a:cs typeface="Calibri"/>
              </a:rPr>
              <a:t>peligros</a:t>
            </a:r>
            <a:r>
              <a:rPr lang="en-US" sz="1800" b="1" i="1" dirty="0">
                <a:cs typeface="Calibri"/>
              </a:rPr>
              <a:t> y sea </a:t>
            </a:r>
            <a:r>
              <a:rPr lang="en-US" sz="1800" b="1" i="1" dirty="0" err="1">
                <a:cs typeface="Calibri"/>
              </a:rPr>
              <a:t>proactivo</a:t>
            </a:r>
            <a:r>
              <a:rPr lang="en-US" sz="1800" b="1" i="1" dirty="0">
                <a:cs typeface="Calibri"/>
              </a:rPr>
              <a:t> en </a:t>
            </a:r>
          </a:p>
          <a:p>
            <a:pPr>
              <a:lnSpc>
                <a:spcPts val="2100"/>
              </a:lnSpc>
            </a:pPr>
            <a:r>
              <a:rPr lang="en-US" sz="1800" b="1" i="1" dirty="0" err="1">
                <a:cs typeface="Calibri"/>
              </a:rPr>
              <a:t>reparar</a:t>
            </a:r>
            <a:r>
              <a:rPr lang="en-US" sz="1800" b="1" i="1" dirty="0">
                <a:cs typeface="Calibri"/>
              </a:rPr>
              <a:t> </a:t>
            </a:r>
            <a:r>
              <a:rPr lang="en-US" sz="1800" b="1" i="1" dirty="0" err="1">
                <a:cs typeface="Calibri"/>
              </a:rPr>
              <a:t>su</a:t>
            </a:r>
            <a:r>
              <a:rPr lang="en-US" sz="1800" b="1" i="1" dirty="0">
                <a:cs typeface="Calibri"/>
              </a:rPr>
              <a:t> </a:t>
            </a:r>
            <a:r>
              <a:rPr lang="en-US" sz="1800" b="1" i="1" dirty="0" err="1">
                <a:cs typeface="Calibri"/>
              </a:rPr>
              <a:t>equpio</a:t>
            </a:r>
            <a:r>
              <a:rPr lang="en-US" sz="1800" b="1" i="1" dirty="0">
                <a:cs typeface="Calibri"/>
              </a:rPr>
              <a:t>. </a:t>
            </a:r>
            <a:r>
              <a:rPr lang="en-US" sz="1800" b="1" i="1" dirty="0" err="1">
                <a:cs typeface="Calibri"/>
              </a:rPr>
              <a:t>Esto</a:t>
            </a:r>
            <a:r>
              <a:rPr lang="en-US" sz="1800" b="1" i="1" dirty="0">
                <a:cs typeface="Calibri"/>
              </a:rPr>
              <a:t> </a:t>
            </a:r>
            <a:r>
              <a:rPr lang="es-ES_tradnl" sz="1800" b="1" i="1" dirty="0">
                <a:cs typeface="Calibri"/>
              </a:rPr>
              <a:t>puede</a:t>
            </a:r>
            <a:r>
              <a:rPr lang="en-US" sz="1800" b="1" i="1" dirty="0">
                <a:cs typeface="Calibri"/>
              </a:rPr>
              <a:t> </a:t>
            </a:r>
            <a:r>
              <a:rPr lang="en-US" sz="1800" b="1" i="1" dirty="0" err="1">
                <a:cs typeface="Calibri"/>
              </a:rPr>
              <a:t>reducir</a:t>
            </a:r>
            <a:r>
              <a:rPr lang="en-US" sz="1800" b="1" i="1" dirty="0">
                <a:cs typeface="Calibri"/>
              </a:rPr>
              <a:t> la </a:t>
            </a:r>
            <a:r>
              <a:rPr lang="en-US" sz="1800" b="1" i="1" dirty="0" err="1">
                <a:cs typeface="Calibri"/>
              </a:rPr>
              <a:t>posibilidad</a:t>
            </a:r>
            <a:r>
              <a:rPr lang="en-US" sz="1800" b="1" i="1" dirty="0">
                <a:cs typeface="Calibri"/>
              </a:rPr>
              <a:t> </a:t>
            </a:r>
          </a:p>
          <a:p>
            <a:pPr>
              <a:lnSpc>
                <a:spcPts val="2100"/>
              </a:lnSpc>
            </a:pPr>
            <a:r>
              <a:rPr lang="en-US" sz="1800" b="1" i="1" dirty="0">
                <a:cs typeface="Calibri"/>
              </a:rPr>
              <a:t>de </a:t>
            </a:r>
            <a:r>
              <a:rPr lang="en-US" sz="1800" b="1" i="1" dirty="0" err="1">
                <a:cs typeface="Calibri"/>
              </a:rPr>
              <a:t>incendios</a:t>
            </a:r>
            <a:r>
              <a:rPr lang="en-US" sz="1800" b="1" i="1" dirty="0">
                <a:cs typeface="Calibri"/>
              </a:rPr>
              <a:t>. </a:t>
            </a:r>
            <a:r>
              <a:rPr lang="en-US" sz="1800" b="1" i="1" dirty="0" err="1">
                <a:cs typeface="Calibri"/>
              </a:rPr>
              <a:t>Revisa</a:t>
            </a:r>
            <a:r>
              <a:rPr lang="en-US" sz="1800" b="1" i="1" dirty="0">
                <a:cs typeface="Calibri"/>
              </a:rPr>
              <a:t> </a:t>
            </a:r>
            <a:r>
              <a:rPr lang="en-US" sz="1800" b="1" i="1" dirty="0" err="1">
                <a:cs typeface="Calibri"/>
              </a:rPr>
              <a:t>tu</a:t>
            </a:r>
            <a:r>
              <a:rPr lang="en-US" sz="1800" b="1" i="1" dirty="0">
                <a:cs typeface="Calibri"/>
              </a:rPr>
              <a:t> </a:t>
            </a:r>
            <a:r>
              <a:rPr lang="en-US" sz="1800" b="1" i="1" dirty="0" err="1">
                <a:cs typeface="Calibri"/>
              </a:rPr>
              <a:t>equipo</a:t>
            </a:r>
            <a:r>
              <a:rPr lang="en-US" sz="1800" b="1" i="1" dirty="0">
                <a:cs typeface="Calibri"/>
              </a:rPr>
              <a:t> de:</a:t>
            </a:r>
          </a:p>
        </p:txBody>
      </p:sp>
      <p:sp>
        <p:nvSpPr>
          <p:cNvPr id="8" name="bullets"/>
          <p:cNvSpPr txBox="1"/>
          <p:nvPr/>
        </p:nvSpPr>
        <p:spPr>
          <a:xfrm>
            <a:off x="1340780" y="3268924"/>
            <a:ext cx="4879884" cy="2541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	</a:t>
            </a:r>
            <a:r>
              <a:rPr lang="en-US" sz="1600" dirty="0" err="1">
                <a:cs typeface="Calibri"/>
              </a:rPr>
              <a:t>Cualquier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acumulación</a:t>
            </a:r>
            <a:r>
              <a:rPr lang="en-US" sz="1600" dirty="0">
                <a:cs typeface="Calibri"/>
              </a:rPr>
              <a:t> de </a:t>
            </a:r>
            <a:r>
              <a:rPr lang="en-US" sz="1600" dirty="0" err="1">
                <a:cs typeface="Calibri"/>
              </a:rPr>
              <a:t>residuos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alrededor</a:t>
            </a:r>
            <a:r>
              <a:rPr lang="en-US" sz="1600" dirty="0">
                <a:cs typeface="Calibri"/>
              </a:rPr>
              <a:t> del motor, </a:t>
            </a:r>
            <a:r>
              <a:rPr lang="en-US" sz="1600" dirty="0" err="1">
                <a:cs typeface="Calibri"/>
              </a:rPr>
              <a:t>las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correas</a:t>
            </a:r>
            <a:r>
              <a:rPr lang="en-US" sz="1600" dirty="0">
                <a:cs typeface="Calibri"/>
              </a:rPr>
              <a:t>, y </a:t>
            </a:r>
            <a:r>
              <a:rPr lang="en-US" sz="1600" dirty="0" err="1">
                <a:cs typeface="Calibri"/>
              </a:rPr>
              <a:t>las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cadenas</a:t>
            </a:r>
            <a:r>
              <a:rPr lang="en-US" sz="1600" dirty="0">
                <a:cs typeface="Calibri"/>
              </a:rPr>
              <a:t>;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	</a:t>
            </a:r>
            <a:r>
              <a:rPr lang="en-US" sz="1600" dirty="0" err="1">
                <a:cs typeface="Calibri"/>
              </a:rPr>
              <a:t>componentes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dañados</a:t>
            </a:r>
            <a:r>
              <a:rPr lang="en-US" sz="1600" dirty="0">
                <a:cs typeface="Calibri"/>
              </a:rPr>
              <a:t> del </a:t>
            </a:r>
            <a:r>
              <a:rPr lang="en-US" sz="1600" dirty="0" err="1">
                <a:cs typeface="Calibri"/>
              </a:rPr>
              <a:t>sistema</a:t>
            </a:r>
            <a:r>
              <a:rPr lang="en-US" sz="1600" dirty="0">
                <a:cs typeface="Calibri"/>
              </a:rPr>
              <a:t> de escape;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	</a:t>
            </a:r>
            <a:r>
              <a:rPr lang="en-US" sz="1600" dirty="0" err="1">
                <a:cs typeface="Calibri"/>
              </a:rPr>
              <a:t>correas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gastadas</a:t>
            </a:r>
            <a:r>
              <a:rPr lang="en-US" sz="1600" dirty="0">
                <a:cs typeface="Calibri"/>
              </a:rPr>
              <a:t> y </a:t>
            </a:r>
            <a:r>
              <a:rPr lang="en-US" sz="1600" dirty="0" err="1">
                <a:cs typeface="Calibri"/>
              </a:rPr>
              <a:t>deshiladas</a:t>
            </a:r>
            <a:r>
              <a:rPr lang="en-US" sz="1600" dirty="0">
                <a:cs typeface="Calibri"/>
              </a:rPr>
              <a:t>;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	cables </a:t>
            </a:r>
            <a:r>
              <a:rPr lang="en-US" sz="1600" dirty="0" err="1">
                <a:cs typeface="Calibri"/>
              </a:rPr>
              <a:t>eletricos</a:t>
            </a:r>
            <a:r>
              <a:rPr lang="en-US" sz="1600" dirty="0">
                <a:cs typeface="Calibri"/>
              </a:rPr>
              <a:t> </a:t>
            </a:r>
            <a:r>
              <a:rPr lang="es-ES_tradnl" sz="1600" dirty="0">
                <a:cs typeface="Calibri"/>
              </a:rPr>
              <a:t>que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estan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rotos</a:t>
            </a:r>
            <a:r>
              <a:rPr lang="en-US" sz="1600" dirty="0">
                <a:cs typeface="Calibri"/>
              </a:rPr>
              <a:t> o </a:t>
            </a:r>
            <a:r>
              <a:rPr lang="en-US" sz="1600" dirty="0" err="1">
                <a:cs typeface="Calibri"/>
              </a:rPr>
              <a:t>expuestos</a:t>
            </a:r>
            <a:r>
              <a:rPr lang="en-US" sz="1600" dirty="0">
                <a:cs typeface="Calibri"/>
              </a:rPr>
              <a:t>; 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	</a:t>
            </a:r>
            <a:r>
              <a:rPr lang="en-US" sz="1600" dirty="0" err="1">
                <a:cs typeface="Calibri"/>
              </a:rPr>
              <a:t>olor</a:t>
            </a:r>
            <a:r>
              <a:rPr lang="en-US" sz="1600" dirty="0">
                <a:cs typeface="Calibri"/>
              </a:rPr>
              <a:t> a </a:t>
            </a:r>
            <a:r>
              <a:rPr lang="en-US" sz="1600" dirty="0" err="1">
                <a:cs typeface="Calibri"/>
              </a:rPr>
              <a:t>quemado</a:t>
            </a:r>
            <a:r>
              <a:rPr lang="en-US" sz="1600" dirty="0">
                <a:cs typeface="Calibri"/>
              </a:rPr>
              <a:t>; 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	</a:t>
            </a:r>
            <a:r>
              <a:rPr lang="en-US" sz="1600" dirty="0" err="1">
                <a:cs typeface="Calibri"/>
              </a:rPr>
              <a:t>piezas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desalineadas</a:t>
            </a:r>
            <a:r>
              <a:rPr lang="en-US" sz="1600" dirty="0">
                <a:cs typeface="Calibri"/>
              </a:rPr>
              <a:t> o </a:t>
            </a:r>
            <a:r>
              <a:rPr lang="en-US" sz="1600" dirty="0" err="1">
                <a:cs typeface="Calibri"/>
              </a:rPr>
              <a:t>desgastadas</a:t>
            </a:r>
            <a:r>
              <a:rPr lang="en-US" sz="1600" dirty="0">
                <a:cs typeface="Calibri"/>
              </a:rPr>
              <a:t>, </a:t>
            </a:r>
            <a:r>
              <a:rPr lang="en-US" sz="1600" dirty="0" err="1">
                <a:cs typeface="Calibri"/>
              </a:rPr>
              <a:t>pueden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indicar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err="1">
                <a:cs typeface="Calibri"/>
              </a:rPr>
              <a:t>falta</a:t>
            </a:r>
            <a:r>
              <a:rPr lang="en-US" sz="1600" dirty="0">
                <a:cs typeface="Calibri"/>
              </a:rPr>
              <a:t> de </a:t>
            </a:r>
            <a:r>
              <a:rPr lang="en-US" sz="1600" dirty="0" err="1">
                <a:cs typeface="Calibri"/>
              </a:rPr>
              <a:t>lubricante</a:t>
            </a:r>
            <a:r>
              <a:rPr lang="en-US" sz="1600" dirty="0">
                <a:cs typeface="Calibri"/>
              </a:rPr>
              <a:t>; y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	</a:t>
            </a:r>
            <a:r>
              <a:rPr lang="en-US" sz="1600" dirty="0" err="1">
                <a:cs typeface="Calibri"/>
              </a:rPr>
              <a:t>señales</a:t>
            </a:r>
            <a:r>
              <a:rPr lang="en-US" sz="1600" dirty="0">
                <a:cs typeface="Calibri"/>
              </a:rPr>
              <a:t> de </a:t>
            </a:r>
            <a:r>
              <a:rPr lang="en-US" sz="1600" dirty="0" err="1">
                <a:cs typeface="Calibri"/>
              </a:rPr>
              <a:t>fugas</a:t>
            </a:r>
            <a:r>
              <a:rPr lang="en-US" sz="1600" dirty="0">
                <a:cs typeface="Calibri"/>
              </a:rPr>
              <a:t> de </a:t>
            </a:r>
            <a:r>
              <a:rPr lang="en-US" sz="1600" dirty="0" err="1">
                <a:cs typeface="Calibri"/>
              </a:rPr>
              <a:t>liquido</a:t>
            </a:r>
            <a:r>
              <a:rPr lang="en-US" sz="1600" dirty="0">
                <a:cs typeface="Calibri"/>
              </a:rPr>
              <a:t>, </a:t>
            </a:r>
            <a:r>
              <a:rPr lang="en-US" sz="1600" dirty="0" err="1">
                <a:cs typeface="Calibri"/>
              </a:rPr>
              <a:t>aceite</a:t>
            </a:r>
            <a:r>
              <a:rPr lang="en-US" sz="1600" dirty="0">
                <a:cs typeface="Calibri"/>
              </a:rPr>
              <a:t>, combustible. </a:t>
            </a:r>
          </a:p>
        </p:txBody>
      </p:sp>
      <p:pic>
        <p:nvPicPr>
          <p:cNvPr id="17" name="field" descr="Tractor in field baling hay with mountains in background" title="Tractor in field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4223" y="2036340"/>
            <a:ext cx="2222823" cy="45540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smokey" descr="Smokey Bear" title="Smokey Bear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7" y="5412580"/>
            <a:ext cx="2340052" cy="2385219"/>
          </a:xfrm>
          <a:prstGeom prst="rect">
            <a:avLst/>
          </a:prstGeom>
        </p:spPr>
      </p:pic>
      <p:sp>
        <p:nvSpPr>
          <p:cNvPr id="15" name="only"/>
          <p:cNvSpPr txBox="1"/>
          <p:nvPr/>
        </p:nvSpPr>
        <p:spPr>
          <a:xfrm>
            <a:off x="2382929" y="6862472"/>
            <a:ext cx="6086366" cy="275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b="1" i="1" dirty="0">
                <a:cs typeface="Calibri"/>
              </a:rPr>
              <a:t>¡Solo </a:t>
            </a:r>
            <a:r>
              <a:rPr lang="en-US" b="1" i="1" dirty="0" err="1">
                <a:cs typeface="Calibri"/>
              </a:rPr>
              <a:t>tu</a:t>
            </a:r>
            <a:r>
              <a:rPr lang="en-US" b="1" i="1" dirty="0">
                <a:cs typeface="Calibri"/>
              </a:rPr>
              <a:t> </a:t>
            </a:r>
            <a:r>
              <a:rPr lang="en-US" b="1" i="1" dirty="0" err="1">
                <a:cs typeface="Calibri"/>
              </a:rPr>
              <a:t>puedes</a:t>
            </a:r>
            <a:r>
              <a:rPr lang="en-US" b="1" i="1" dirty="0">
                <a:cs typeface="Calibri"/>
              </a:rPr>
              <a:t> </a:t>
            </a:r>
            <a:r>
              <a:rPr lang="en-US" b="1" i="1" err="1">
                <a:cs typeface="Calibri"/>
              </a:rPr>
              <a:t>prevenir</a:t>
            </a:r>
            <a:r>
              <a:rPr lang="en-US" b="1" i="1">
                <a:cs typeface="Calibri"/>
              </a:rPr>
              <a:t> </a:t>
            </a:r>
            <a:r>
              <a:rPr lang="es-ES_tradnl" b="1" i="1">
                <a:cs typeface="Calibri"/>
              </a:rPr>
              <a:t>los</a:t>
            </a:r>
            <a:r>
              <a:rPr lang="en-US" b="1" i="1">
                <a:cs typeface="Calibri"/>
              </a:rPr>
              <a:t> </a:t>
            </a:r>
            <a:r>
              <a:rPr lang="en-US" b="1" i="1" dirty="0" err="1">
                <a:cs typeface="Calibri"/>
              </a:rPr>
              <a:t>incendios</a:t>
            </a:r>
            <a:r>
              <a:rPr lang="en-US" b="1" i="1" dirty="0">
                <a:cs typeface="Calibri"/>
              </a:rPr>
              <a:t> </a:t>
            </a:r>
            <a:r>
              <a:rPr lang="en-US" b="1" i="1" dirty="0" err="1">
                <a:cs typeface="Calibri"/>
              </a:rPr>
              <a:t>forestales</a:t>
            </a:r>
            <a:r>
              <a:rPr lang="en-US" b="1" i="1" dirty="0">
                <a:cs typeface="Calibri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4861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80AF7-9914-0E49-810E-81BFF6AEF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30981"/>
            <a:ext cx="9052560" cy="1295400"/>
          </a:xfrm>
        </p:spPr>
        <p:txBody>
          <a:bodyPr>
            <a:normAutofit fontScale="90000"/>
          </a:bodyPr>
          <a:lstStyle/>
          <a:p>
            <a:r>
              <a:rPr lang="en-US" dirty="0"/>
              <a:t>Ten </a:t>
            </a:r>
            <a:r>
              <a:rPr lang="en-US" dirty="0" err="1"/>
              <a:t>Cuidado</a:t>
            </a:r>
            <a:r>
              <a:rPr lang="en-US" dirty="0"/>
              <a:t> de </a:t>
            </a:r>
            <a:r>
              <a:rPr lang="en-US" dirty="0" err="1"/>
              <a:t>Chispas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accesible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185BB-8CB4-994E-B63E-B5E5A98CD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2311194"/>
            <a:ext cx="9052560" cy="4779154"/>
          </a:xfrm>
        </p:spPr>
        <p:txBody>
          <a:bodyPr>
            <a:no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800" dirty="0">
                <a:cs typeface="Calibri"/>
              </a:rPr>
              <a:t>(Image of decorative frame composed of rustic </a:t>
            </a:r>
            <a:r>
              <a:rPr lang="en-US" sz="1800" dirty="0" err="1">
                <a:cs typeface="Calibri"/>
              </a:rPr>
              <a:t>barnwood</a:t>
            </a:r>
            <a:r>
              <a:rPr lang="en-US" sz="1800" dirty="0">
                <a:cs typeface="Calibri"/>
              </a:rPr>
              <a:t> background, overlaid with parchment.)</a:t>
            </a:r>
          </a:p>
          <a:p>
            <a:pPr marL="0" indent="0">
              <a:lnSpc>
                <a:spcPts val="2100"/>
              </a:lnSpc>
              <a:buNone/>
            </a:pPr>
            <a:r>
              <a:rPr lang="en-US" sz="1800" dirty="0">
                <a:cs typeface="Calibri"/>
              </a:rPr>
              <a:t>(Image of tractor in field, baling hay)</a:t>
            </a:r>
          </a:p>
          <a:p>
            <a:pPr marL="0" indent="0">
              <a:lnSpc>
                <a:spcPts val="2100"/>
              </a:lnSpc>
              <a:buNone/>
            </a:pPr>
            <a:r>
              <a:rPr lang="en-US" sz="1800" dirty="0">
                <a:cs typeface="Calibri"/>
              </a:rPr>
              <a:t>Este </a:t>
            </a:r>
            <a:r>
              <a:rPr lang="en-US" sz="1800" dirty="0" err="1">
                <a:cs typeface="Calibri"/>
              </a:rPr>
              <a:t>alerto</a:t>
            </a:r>
            <a:r>
              <a:rPr lang="en-US" sz="1800" dirty="0">
                <a:cs typeface="Calibri"/>
              </a:rPr>
              <a:t> de </a:t>
            </a:r>
            <a:r>
              <a:rPr lang="en-US" sz="1800" dirty="0" err="1">
                <a:cs typeface="Calibri"/>
              </a:rPr>
              <a:t>peligros</a:t>
            </a:r>
            <a:r>
              <a:rPr lang="en-US" sz="1800" dirty="0">
                <a:cs typeface="Calibri"/>
              </a:rPr>
              <a:t> y sea </a:t>
            </a:r>
            <a:r>
              <a:rPr lang="en-US" sz="1800" dirty="0" err="1">
                <a:cs typeface="Calibri"/>
              </a:rPr>
              <a:t>proactivo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en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reparar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su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equpio</a:t>
            </a:r>
            <a:r>
              <a:rPr lang="en-US" sz="1800" dirty="0">
                <a:cs typeface="Calibri"/>
              </a:rPr>
              <a:t>. </a:t>
            </a:r>
            <a:r>
              <a:rPr lang="en-US" sz="1800" dirty="0" err="1">
                <a:cs typeface="Calibri"/>
              </a:rPr>
              <a:t>Esto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puede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reducir</a:t>
            </a:r>
            <a:r>
              <a:rPr lang="en-US" sz="1800" dirty="0">
                <a:cs typeface="Calibri"/>
              </a:rPr>
              <a:t> la </a:t>
            </a:r>
            <a:r>
              <a:rPr lang="en-US" sz="1800" dirty="0" err="1">
                <a:cs typeface="Calibri"/>
              </a:rPr>
              <a:t>posibilidad</a:t>
            </a:r>
            <a:r>
              <a:rPr lang="en-US" sz="1800" dirty="0">
                <a:cs typeface="Calibri"/>
              </a:rPr>
              <a:t> </a:t>
            </a:r>
          </a:p>
          <a:p>
            <a:pPr marL="0" indent="0">
              <a:lnSpc>
                <a:spcPts val="2100"/>
              </a:lnSpc>
              <a:buNone/>
            </a:pPr>
            <a:r>
              <a:rPr lang="en-US" sz="1800" dirty="0">
                <a:cs typeface="Calibri"/>
              </a:rPr>
              <a:t>de </a:t>
            </a:r>
            <a:r>
              <a:rPr lang="en-US" sz="1800" dirty="0" err="1">
                <a:cs typeface="Calibri"/>
              </a:rPr>
              <a:t>incendios</a:t>
            </a:r>
            <a:r>
              <a:rPr lang="en-US" sz="1800" dirty="0">
                <a:cs typeface="Calibri"/>
              </a:rPr>
              <a:t>. </a:t>
            </a:r>
            <a:r>
              <a:rPr lang="en-US" sz="1800" dirty="0" err="1">
                <a:cs typeface="Calibri"/>
              </a:rPr>
              <a:t>Revisa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tu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equipo</a:t>
            </a:r>
            <a:r>
              <a:rPr lang="en-US" sz="1800" dirty="0">
                <a:cs typeface="Calibri"/>
              </a:rPr>
              <a:t> de: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 err="1">
                <a:cs typeface="Calibri"/>
              </a:rPr>
              <a:t>Cualquier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acumulación</a:t>
            </a:r>
            <a:r>
              <a:rPr lang="en-US" sz="1800" dirty="0">
                <a:cs typeface="Calibri"/>
              </a:rPr>
              <a:t> de </a:t>
            </a:r>
            <a:r>
              <a:rPr lang="en-US" sz="1800" dirty="0" err="1">
                <a:cs typeface="Calibri"/>
              </a:rPr>
              <a:t>residuos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alrededor</a:t>
            </a:r>
            <a:r>
              <a:rPr lang="en-US" sz="1800" dirty="0">
                <a:cs typeface="Calibri"/>
              </a:rPr>
              <a:t> del motor, las </a:t>
            </a:r>
            <a:r>
              <a:rPr lang="en-US" sz="1800" dirty="0" err="1">
                <a:cs typeface="Calibri"/>
              </a:rPr>
              <a:t>correas</a:t>
            </a:r>
            <a:r>
              <a:rPr lang="en-US" sz="1800" dirty="0">
                <a:cs typeface="Calibri"/>
              </a:rPr>
              <a:t>, y las </a:t>
            </a:r>
            <a:r>
              <a:rPr lang="en-US" sz="1800" dirty="0" err="1">
                <a:cs typeface="Calibri"/>
              </a:rPr>
              <a:t>cadenas</a:t>
            </a:r>
            <a:r>
              <a:rPr lang="en-US" sz="1800" dirty="0">
                <a:cs typeface="Calibri"/>
              </a:rPr>
              <a:t>;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 err="1">
                <a:cs typeface="Calibri"/>
              </a:rPr>
              <a:t>componentes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dañados</a:t>
            </a:r>
            <a:r>
              <a:rPr lang="en-US" sz="1800" dirty="0">
                <a:cs typeface="Calibri"/>
              </a:rPr>
              <a:t> del </a:t>
            </a:r>
            <a:r>
              <a:rPr lang="en-US" sz="1800" dirty="0" err="1">
                <a:cs typeface="Calibri"/>
              </a:rPr>
              <a:t>sistema</a:t>
            </a:r>
            <a:r>
              <a:rPr lang="en-US" sz="1800" dirty="0">
                <a:cs typeface="Calibri"/>
              </a:rPr>
              <a:t> de escape;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 err="1">
                <a:cs typeface="Calibri"/>
              </a:rPr>
              <a:t>correas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gastadas</a:t>
            </a:r>
            <a:r>
              <a:rPr lang="en-US" sz="1800" dirty="0">
                <a:cs typeface="Calibri"/>
              </a:rPr>
              <a:t> y </a:t>
            </a:r>
            <a:r>
              <a:rPr lang="en-US" sz="1800" dirty="0" err="1">
                <a:cs typeface="Calibri"/>
              </a:rPr>
              <a:t>deshiladas</a:t>
            </a:r>
            <a:r>
              <a:rPr lang="en-US" sz="1800" dirty="0">
                <a:cs typeface="Calibri"/>
              </a:rPr>
              <a:t>;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cables </a:t>
            </a:r>
            <a:r>
              <a:rPr lang="en-US" sz="1800" dirty="0" err="1">
                <a:cs typeface="Calibri"/>
              </a:rPr>
              <a:t>eletricos</a:t>
            </a:r>
            <a:r>
              <a:rPr lang="en-US" sz="1800" dirty="0">
                <a:cs typeface="Calibri"/>
              </a:rPr>
              <a:t> que </a:t>
            </a:r>
            <a:r>
              <a:rPr lang="en-US" sz="1800" dirty="0" err="1">
                <a:cs typeface="Calibri"/>
              </a:rPr>
              <a:t>estan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rotos</a:t>
            </a:r>
            <a:r>
              <a:rPr lang="en-US" sz="1800" dirty="0">
                <a:cs typeface="Calibri"/>
              </a:rPr>
              <a:t> o </a:t>
            </a:r>
            <a:r>
              <a:rPr lang="en-US" sz="1800" dirty="0" err="1">
                <a:cs typeface="Calibri"/>
              </a:rPr>
              <a:t>expuestos</a:t>
            </a:r>
            <a:r>
              <a:rPr lang="en-US" sz="1800" dirty="0">
                <a:cs typeface="Calibri"/>
              </a:rPr>
              <a:t>; 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 err="1">
                <a:cs typeface="Calibri"/>
              </a:rPr>
              <a:t>olor</a:t>
            </a:r>
            <a:r>
              <a:rPr lang="en-US" sz="1800" dirty="0">
                <a:cs typeface="Calibri"/>
              </a:rPr>
              <a:t> a </a:t>
            </a:r>
            <a:r>
              <a:rPr lang="en-US" sz="1800" dirty="0" err="1">
                <a:cs typeface="Calibri"/>
              </a:rPr>
              <a:t>quemado</a:t>
            </a:r>
            <a:r>
              <a:rPr lang="en-US" sz="1800" dirty="0">
                <a:cs typeface="Calibri"/>
              </a:rPr>
              <a:t>; 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 err="1">
                <a:cs typeface="Calibri"/>
              </a:rPr>
              <a:t>piezas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desalineadas</a:t>
            </a:r>
            <a:r>
              <a:rPr lang="en-US" sz="1800" dirty="0">
                <a:cs typeface="Calibri"/>
              </a:rPr>
              <a:t> o </a:t>
            </a:r>
            <a:r>
              <a:rPr lang="en-US" sz="1800" dirty="0" err="1">
                <a:cs typeface="Calibri"/>
              </a:rPr>
              <a:t>desgastadas</a:t>
            </a:r>
            <a:r>
              <a:rPr lang="en-US" sz="1800" dirty="0">
                <a:cs typeface="Calibri"/>
              </a:rPr>
              <a:t>, </a:t>
            </a:r>
            <a:r>
              <a:rPr lang="en-US" sz="1800" dirty="0" err="1">
                <a:cs typeface="Calibri"/>
              </a:rPr>
              <a:t>pueden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indicar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 err="1">
                <a:cs typeface="Calibri"/>
              </a:rPr>
              <a:t>falta</a:t>
            </a:r>
            <a:r>
              <a:rPr lang="en-US" sz="1800" dirty="0">
                <a:cs typeface="Calibri"/>
              </a:rPr>
              <a:t> de </a:t>
            </a:r>
            <a:r>
              <a:rPr lang="en-US" sz="1800" dirty="0" err="1">
                <a:cs typeface="Calibri"/>
              </a:rPr>
              <a:t>lubricante</a:t>
            </a:r>
            <a:r>
              <a:rPr lang="en-US" sz="1800" dirty="0">
                <a:cs typeface="Calibri"/>
              </a:rPr>
              <a:t>; y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 err="1">
                <a:cs typeface="Calibri"/>
              </a:rPr>
              <a:t>señales</a:t>
            </a:r>
            <a:r>
              <a:rPr lang="en-US" sz="1800" dirty="0">
                <a:cs typeface="Calibri"/>
              </a:rPr>
              <a:t> de </a:t>
            </a:r>
            <a:r>
              <a:rPr lang="en-US" sz="1800" dirty="0" err="1">
                <a:cs typeface="Calibri"/>
              </a:rPr>
              <a:t>fugas</a:t>
            </a:r>
            <a:r>
              <a:rPr lang="en-US" sz="1800" dirty="0">
                <a:cs typeface="Calibri"/>
              </a:rPr>
              <a:t> de </a:t>
            </a:r>
            <a:r>
              <a:rPr lang="en-US" sz="1800" dirty="0" err="1">
                <a:cs typeface="Calibri"/>
              </a:rPr>
              <a:t>liquido</a:t>
            </a:r>
            <a:r>
              <a:rPr lang="en-US" sz="1800" dirty="0">
                <a:cs typeface="Calibri"/>
              </a:rPr>
              <a:t>, </a:t>
            </a:r>
            <a:r>
              <a:rPr lang="en-US" sz="1800" dirty="0" err="1">
                <a:cs typeface="Calibri"/>
              </a:rPr>
              <a:t>aceite</a:t>
            </a:r>
            <a:r>
              <a:rPr lang="en-US" sz="1800" dirty="0">
                <a:cs typeface="Calibri"/>
              </a:rPr>
              <a:t>, combustible. </a:t>
            </a:r>
          </a:p>
          <a:p>
            <a:pPr marL="0" indent="0">
              <a:lnSpc>
                <a:spcPts val="2100"/>
              </a:lnSpc>
              <a:spcBef>
                <a:spcPts val="600"/>
              </a:spcBef>
              <a:buNone/>
            </a:pPr>
            <a:r>
              <a:rPr lang="en-US" sz="1800" dirty="0">
                <a:cs typeface="Calibri"/>
              </a:rPr>
              <a:t>(Image of Smokey Bear with shovel)</a:t>
            </a:r>
          </a:p>
        </p:txBody>
      </p:sp>
    </p:spTree>
    <p:extLst>
      <p:ext uri="{BB962C8B-B14F-4D97-AF65-F5344CB8AC3E}">
        <p14:creationId xmlns:p14="http://schemas.microsoft.com/office/powerpoint/2010/main" val="2617748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162</Words>
  <Application>Microsoft Macintosh PowerPoint</Application>
  <PresentationFormat>Custom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Ten Cuidado de Chispas</vt:lpstr>
      <vt:lpstr>Ten Cuidado de Chispas (accesible)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Cuidado de Chispas</dc:title>
  <dc:subject>Equipment</dc:subject>
  <dc:creator>Gwen Hensley</dc:creator>
  <cp:keywords>Equipment, tractor, baling hay</cp:keywords>
  <dc:description/>
  <cp:lastModifiedBy>Gwen Hensley</cp:lastModifiedBy>
  <cp:revision>10</cp:revision>
  <dcterms:created xsi:type="dcterms:W3CDTF">2016-09-04T21:09:49Z</dcterms:created>
  <dcterms:modified xsi:type="dcterms:W3CDTF">2020-05-05T00:11:23Z</dcterms:modified>
  <cp:category>Equipment</cp:category>
</cp:coreProperties>
</file>