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31"/>
  </p:normalViewPr>
  <p:slideViewPr>
    <p:cSldViewPr snapToGrid="0" snapToObjects="1">
      <p:cViewPr varScale="1">
        <p:scale>
          <a:sx n="85" d="100"/>
          <a:sy n="85" d="100"/>
        </p:scale>
        <p:origin x="320" y="19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3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4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1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7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72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0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0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11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3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2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A285-200F-8246-870A-EEA89A86BCD5}" type="datetimeFigureOut"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128971C-F0C3-794C-BD33-B89F5F7B41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Watch for sparks</a:t>
            </a:r>
          </a:p>
        </p:txBody>
      </p:sp>
      <p:pic>
        <p:nvPicPr>
          <p:cNvPr id="4" name="background" descr="background image of rustic bardwood with aged parchment overlay" title="Decorative element, frame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43000" y="-1143000"/>
            <a:ext cx="7772400" cy="10058400"/>
          </a:xfrm>
          <a:prstGeom prst="rect">
            <a:avLst/>
          </a:prstGeom>
        </p:spPr>
      </p:pic>
      <p:pic>
        <p:nvPicPr>
          <p:cNvPr id="11" name="watch" descr="Watch for Sparks in a deep maroon, slab serif font." title="Watch for spark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30" y="1149683"/>
            <a:ext cx="5090221" cy="738661"/>
          </a:xfrm>
          <a:prstGeom prst="rect">
            <a:avLst/>
          </a:prstGeom>
        </p:spPr>
      </p:pic>
      <p:sp>
        <p:nvSpPr>
          <p:cNvPr id="16" name="checking"/>
          <p:cNvSpPr txBox="1"/>
          <p:nvPr/>
        </p:nvSpPr>
        <p:spPr>
          <a:xfrm>
            <a:off x="1287619" y="2091629"/>
            <a:ext cx="5228725" cy="5398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b="1" i="1" dirty="0">
                <a:cs typeface="Calibri"/>
              </a:rPr>
              <a:t>Checking for and fixing fire hazards will reduce the chance of  starting a wildfire. Check equipment for:</a:t>
            </a:r>
          </a:p>
        </p:txBody>
      </p:sp>
      <p:sp>
        <p:nvSpPr>
          <p:cNvPr id="8" name="bullets"/>
          <p:cNvSpPr txBox="1"/>
          <p:nvPr/>
        </p:nvSpPr>
        <p:spPr>
          <a:xfrm>
            <a:off x="1287619" y="2989836"/>
            <a:ext cx="4879884" cy="2541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any build up of crop residue around the engine, exhaust system, belts and chains; 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damaged exhaust system components; 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worn or badly frayed drive belts; 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broken or exposed electrical wiring; 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the odor of burning electrical wiring; 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worn or mis-aligned moving parts, which can indicate the lack of lubricant; and</a:t>
            </a:r>
          </a:p>
          <a:p>
            <a:pPr marL="295275" indent="-29527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 • 	signs of leaking fluids, oil and fuel.</a:t>
            </a:r>
          </a:p>
        </p:txBody>
      </p:sp>
      <p:pic>
        <p:nvPicPr>
          <p:cNvPr id="17" name="tractor" descr="Sepia toned photo of cutting hay in foreground, mountains and sky in background." title="Tractor baling hay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856" y="1010537"/>
            <a:ext cx="2398118" cy="59527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smnokey" descr="Smokey Bear holding a shovel." title="Smokey Bear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68" y="5387181"/>
            <a:ext cx="2340052" cy="2385219"/>
          </a:xfrm>
          <a:prstGeom prst="rect">
            <a:avLst/>
          </a:prstGeom>
        </p:spPr>
      </p:pic>
      <p:sp>
        <p:nvSpPr>
          <p:cNvPr id="15" name="only you"/>
          <p:cNvSpPr txBox="1"/>
          <p:nvPr/>
        </p:nvSpPr>
        <p:spPr>
          <a:xfrm>
            <a:off x="2666938" y="6745331"/>
            <a:ext cx="3408599" cy="275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b="1" i="1" dirty="0">
                <a:cs typeface="Calibri"/>
              </a:rPr>
              <a:t>Only you can prevent wildfires!</a:t>
            </a:r>
          </a:p>
        </p:txBody>
      </p:sp>
    </p:spTree>
    <p:extLst>
      <p:ext uri="{BB962C8B-B14F-4D97-AF65-F5344CB8AC3E}">
        <p14:creationId xmlns:p14="http://schemas.microsoft.com/office/powerpoint/2010/main" val="144861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2751" y="1266771"/>
            <a:ext cx="8948691" cy="57900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400" dirty="0">
                <a:cs typeface="Calibri"/>
              </a:rPr>
              <a:t>(Image: Sepia toned photo of cutting hay in foreground, mountains and sky in background.)</a:t>
            </a:r>
          </a:p>
          <a:p>
            <a:r>
              <a:rPr lang="en-US" sz="2400" dirty="0">
                <a:cs typeface="Calibri"/>
              </a:rPr>
              <a:t>Checking for and fixing fire hazards will reduce the chance of starting a wildfire. Check equipment for:</a:t>
            </a:r>
          </a:p>
          <a:p>
            <a:pPr marL="342900" indent="-342900">
              <a:lnSpc>
                <a:spcPts val="25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cs typeface="Calibri"/>
              </a:rPr>
              <a:t>any build up of crop residue around the engine, exhaust system, belts and chains; </a:t>
            </a:r>
          </a:p>
          <a:p>
            <a:pPr marL="295275" indent="-295275">
              <a:lnSpc>
                <a:spcPts val="2500"/>
              </a:lnSpc>
              <a:spcBef>
                <a:spcPts val="600"/>
              </a:spcBef>
            </a:pPr>
            <a:r>
              <a:rPr lang="en-US" sz="2400" dirty="0">
                <a:cs typeface="Calibri"/>
              </a:rPr>
              <a:t>• 	damaged exhaust system components; </a:t>
            </a:r>
          </a:p>
          <a:p>
            <a:pPr marL="295275" indent="-295275">
              <a:lnSpc>
                <a:spcPts val="2500"/>
              </a:lnSpc>
              <a:spcBef>
                <a:spcPts val="600"/>
              </a:spcBef>
            </a:pPr>
            <a:r>
              <a:rPr lang="en-US" sz="2400" dirty="0">
                <a:cs typeface="Calibri"/>
              </a:rPr>
              <a:t>• 	worn or badly frayed drive belts; </a:t>
            </a:r>
          </a:p>
          <a:p>
            <a:pPr marL="295275" indent="-295275">
              <a:lnSpc>
                <a:spcPts val="2500"/>
              </a:lnSpc>
              <a:spcBef>
                <a:spcPts val="600"/>
              </a:spcBef>
            </a:pPr>
            <a:r>
              <a:rPr lang="en-US" sz="2400" dirty="0">
                <a:cs typeface="Calibri"/>
              </a:rPr>
              <a:t>• 	broken or exposed electrical wiring; </a:t>
            </a:r>
          </a:p>
          <a:p>
            <a:pPr marL="295275" indent="-295275">
              <a:lnSpc>
                <a:spcPts val="2500"/>
              </a:lnSpc>
              <a:spcBef>
                <a:spcPts val="600"/>
              </a:spcBef>
            </a:pPr>
            <a:r>
              <a:rPr lang="en-US" sz="2400" dirty="0">
                <a:cs typeface="Calibri"/>
              </a:rPr>
              <a:t>• 	the odor of burning electrical wiring; </a:t>
            </a:r>
          </a:p>
          <a:p>
            <a:pPr marL="295275" indent="-295275">
              <a:lnSpc>
                <a:spcPts val="2500"/>
              </a:lnSpc>
              <a:spcBef>
                <a:spcPts val="600"/>
              </a:spcBef>
            </a:pPr>
            <a:r>
              <a:rPr lang="en-US" sz="2400" dirty="0">
                <a:cs typeface="Calibri"/>
              </a:rPr>
              <a:t>• 	worn or mis-aligned moving parts, which can indicate the lack of lubricant; and</a:t>
            </a:r>
          </a:p>
          <a:p>
            <a:pPr marL="295275" indent="-295275">
              <a:lnSpc>
                <a:spcPts val="2500"/>
              </a:lnSpc>
              <a:spcBef>
                <a:spcPts val="600"/>
              </a:spcBef>
            </a:pPr>
            <a:r>
              <a:rPr lang="en-US" sz="2400" dirty="0">
                <a:cs typeface="Calibri"/>
              </a:rPr>
              <a:t>• 	signs of leaking fluids, oil and fuel.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2400" dirty="0">
                <a:cs typeface="Calibri"/>
              </a:rPr>
              <a:t>(Image: Smokey Bear holding a shovel.)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2400" dirty="0">
                <a:cs typeface="Calibri"/>
              </a:rPr>
              <a:t>Only you can prevent wildfires!</a:t>
            </a:r>
          </a:p>
          <a:p>
            <a:pPr marL="295275" indent="-295275">
              <a:lnSpc>
                <a:spcPts val="2500"/>
              </a:lnSpc>
              <a:spcBef>
                <a:spcPts val="600"/>
              </a:spcBef>
            </a:pPr>
            <a:endParaRPr lang="en-US" sz="2400" dirty="0">
              <a:cs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576F00-7A31-FE47-8F00-12FC9603F3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752" y="203260"/>
            <a:ext cx="8549640" cy="924117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n-lt"/>
              </a:rPr>
              <a:t>Watch for Sparks (accessible)</a:t>
            </a:r>
          </a:p>
        </p:txBody>
      </p:sp>
    </p:spTree>
    <p:extLst>
      <p:ext uri="{BB962C8B-B14F-4D97-AF65-F5344CB8AC3E}">
        <p14:creationId xmlns:p14="http://schemas.microsoft.com/office/powerpoint/2010/main" val="447794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90</Words>
  <Application>Microsoft Macintosh PowerPoint</Application>
  <PresentationFormat>Custom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Watch for sparks</vt:lpstr>
      <vt:lpstr>Watch for Sparks (accessible)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Watch for Sparks</dc:title>
  <dc:subject>Equipment</dc:subject>
  <dc:creator>Gwen Hensley</dc:creator>
  <cp:keywords>Equipment, farming</cp:keywords>
  <dc:description/>
  <cp:lastModifiedBy>Gwen Hensley</cp:lastModifiedBy>
  <cp:revision>8</cp:revision>
  <dcterms:created xsi:type="dcterms:W3CDTF">2016-09-04T21:09:49Z</dcterms:created>
  <dcterms:modified xsi:type="dcterms:W3CDTF">2020-05-05T00:09:09Z</dcterms:modified>
  <cp:category>Equipment</cp:category>
</cp:coreProperties>
</file>